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391" r:id="rId3"/>
    <p:sldId id="365" r:id="rId4"/>
    <p:sldId id="420" r:id="rId5"/>
    <p:sldId id="423" r:id="rId6"/>
    <p:sldId id="422" r:id="rId7"/>
    <p:sldId id="424" r:id="rId8"/>
    <p:sldId id="425" r:id="rId9"/>
    <p:sldId id="440" r:id="rId10"/>
    <p:sldId id="395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436" r:id="rId19"/>
    <p:sldId id="271" r:id="rId20"/>
    <p:sldId id="272" r:id="rId21"/>
    <p:sldId id="273" r:id="rId22"/>
    <p:sldId id="438" r:id="rId23"/>
    <p:sldId id="456" r:id="rId24"/>
    <p:sldId id="448" r:id="rId25"/>
    <p:sldId id="449" r:id="rId26"/>
    <p:sldId id="447" r:id="rId27"/>
    <p:sldId id="446" r:id="rId28"/>
    <p:sldId id="450" r:id="rId29"/>
    <p:sldId id="445" r:id="rId30"/>
    <p:sldId id="451" r:id="rId31"/>
    <p:sldId id="414" r:id="rId32"/>
    <p:sldId id="453" r:id="rId33"/>
    <p:sldId id="452" r:id="rId34"/>
    <p:sldId id="454" r:id="rId35"/>
    <p:sldId id="455" r:id="rId36"/>
    <p:sldId id="409" r:id="rId37"/>
    <p:sldId id="402" r:id="rId38"/>
    <p:sldId id="416" r:id="rId39"/>
    <p:sldId id="457" r:id="rId40"/>
    <p:sldId id="418" r:id="rId41"/>
    <p:sldId id="392" r:id="rId42"/>
    <p:sldId id="340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CAEE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EBC14-2377-8046-B93F-5C7454EE30C3}" v="328" dt="2025-04-09T17:53:44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13"/>
    <p:restoredTop sz="90204"/>
  </p:normalViewPr>
  <p:slideViewPr>
    <p:cSldViewPr snapToGrid="0">
      <p:cViewPr varScale="1">
        <p:scale>
          <a:sx n="79" d="100"/>
          <a:sy n="79" d="100"/>
        </p:scale>
        <p:origin x="224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Joseph Schneider" userId="0526a63a-26d6-4239-972a-179b08dd2c7c" providerId="ADAL" clId="{4B4EBC14-2377-8046-B93F-5C7454EE30C3}"/>
    <pc:docChg chg="undo redo custSel addSld delSld modSld sldOrd">
      <pc:chgData name="Michael Joseph Schneider" userId="0526a63a-26d6-4239-972a-179b08dd2c7c" providerId="ADAL" clId="{4B4EBC14-2377-8046-B93F-5C7454EE30C3}" dt="2025-04-09T17:53:46.603" v="11196" actId="478"/>
      <pc:docMkLst>
        <pc:docMk/>
      </pc:docMkLst>
      <pc:sldChg chg="modNotesTx">
        <pc:chgData name="Michael Joseph Schneider" userId="0526a63a-26d6-4239-972a-179b08dd2c7c" providerId="ADAL" clId="{4B4EBC14-2377-8046-B93F-5C7454EE30C3}" dt="2025-04-04T15:51:24.943" v="7553" actId="20577"/>
        <pc:sldMkLst>
          <pc:docMk/>
          <pc:sldMk cId="2931121953" sldId="256"/>
        </pc:sldMkLst>
      </pc:sldChg>
      <pc:sldChg chg="addSp delSp modSp mod">
        <pc:chgData name="Michael Joseph Schneider" userId="0526a63a-26d6-4239-972a-179b08dd2c7c" providerId="ADAL" clId="{4B4EBC14-2377-8046-B93F-5C7454EE30C3}" dt="2025-04-09T17:04:10.144" v="10668" actId="962"/>
        <pc:sldMkLst>
          <pc:docMk/>
          <pc:sldMk cId="4171805804" sldId="366"/>
        </pc:sldMkLst>
        <pc:grpChg chg="add del mod">
          <ac:chgData name="Michael Joseph Schneider" userId="0526a63a-26d6-4239-972a-179b08dd2c7c" providerId="ADAL" clId="{4B4EBC14-2377-8046-B93F-5C7454EE30C3}" dt="2025-04-09T17:04:10.144" v="10668" actId="962"/>
          <ac:grpSpMkLst>
            <pc:docMk/>
            <pc:sldMk cId="4171805804" sldId="366"/>
            <ac:grpSpMk id="8" creationId="{2C3679CE-57FD-543B-CC8E-9D97156FB052}"/>
          </ac:grpSpMkLst>
        </pc:grpChg>
      </pc:sldChg>
      <pc:sldChg chg="addSp delSp modSp mod modShow">
        <pc:chgData name="Michael Joseph Schneider" userId="0526a63a-26d6-4239-972a-179b08dd2c7c" providerId="ADAL" clId="{4B4EBC14-2377-8046-B93F-5C7454EE30C3}" dt="2025-04-09T16:50:35.312" v="8884" actId="962"/>
        <pc:sldMkLst>
          <pc:docMk/>
          <pc:sldMk cId="2249960173" sldId="391"/>
        </pc:sldMkLst>
        <pc:spChg chg="mod">
          <ac:chgData name="Michael Joseph Schneider" userId="0526a63a-26d6-4239-972a-179b08dd2c7c" providerId="ADAL" clId="{4B4EBC14-2377-8046-B93F-5C7454EE30C3}" dt="2025-04-09T16:47:44.692" v="8810" actId="20577"/>
          <ac:spMkLst>
            <pc:docMk/>
            <pc:sldMk cId="2249960173" sldId="391"/>
            <ac:spMk id="3" creationId="{3FAAF658-D6A5-E6E8-53AB-8B6D8AE94B86}"/>
          </ac:spMkLst>
        </pc:spChg>
        <pc:spChg chg="mod">
          <ac:chgData name="Michael Joseph Schneider" userId="0526a63a-26d6-4239-972a-179b08dd2c7c" providerId="ADAL" clId="{4B4EBC14-2377-8046-B93F-5C7454EE30C3}" dt="2025-04-09T16:50:18.518" v="8822" actId="166"/>
          <ac:spMkLst>
            <pc:docMk/>
            <pc:sldMk cId="2249960173" sldId="391"/>
            <ac:spMk id="401" creationId="{7C00045A-B1F0-7D7E-F3F1-6F51D9CE1BEA}"/>
          </ac:spMkLst>
        </pc:spChg>
        <pc:picChg chg="add del">
          <ac:chgData name="Michael Joseph Schneider" userId="0526a63a-26d6-4239-972a-179b08dd2c7c" providerId="ADAL" clId="{4B4EBC14-2377-8046-B93F-5C7454EE30C3}" dt="2025-04-09T16:50:06.038" v="8819" actId="478"/>
          <ac:picMkLst>
            <pc:docMk/>
            <pc:sldMk cId="2249960173" sldId="391"/>
            <ac:picMk id="2" creationId="{01D4710B-87D6-3D97-45C3-D0146180E3AA}"/>
          </ac:picMkLst>
        </pc:picChg>
        <pc:picChg chg="add mod">
          <ac:chgData name="Michael Joseph Schneider" userId="0526a63a-26d6-4239-972a-179b08dd2c7c" providerId="ADAL" clId="{4B4EBC14-2377-8046-B93F-5C7454EE30C3}" dt="2025-04-09T16:50:35.312" v="8884" actId="962"/>
          <ac:picMkLst>
            <pc:docMk/>
            <pc:sldMk cId="2249960173" sldId="391"/>
            <ac:picMk id="4" creationId="{808B169B-FBC8-501A-E4B6-74B269B9AACD}"/>
          </ac:picMkLst>
        </pc:picChg>
      </pc:sldChg>
      <pc:sldChg chg="addSp delSp modSp del mod modShow">
        <pc:chgData name="Michael Joseph Schneider" userId="0526a63a-26d6-4239-972a-179b08dd2c7c" providerId="ADAL" clId="{4B4EBC14-2377-8046-B93F-5C7454EE30C3}" dt="2025-04-04T15:13:29.529" v="6337" actId="2696"/>
        <pc:sldMkLst>
          <pc:docMk/>
          <pc:sldMk cId="116779672" sldId="393"/>
        </pc:sldMkLst>
      </pc:sldChg>
      <pc:sldChg chg="modSp del mod modNotesTx">
        <pc:chgData name="Michael Joseph Schneider" userId="0526a63a-26d6-4239-972a-179b08dd2c7c" providerId="ADAL" clId="{4B4EBC14-2377-8046-B93F-5C7454EE30C3}" dt="2025-04-04T15:28:53.519" v="6862" actId="2696"/>
        <pc:sldMkLst>
          <pc:docMk/>
          <pc:sldMk cId="522793310" sldId="394"/>
        </pc:sldMkLst>
      </pc:sldChg>
      <pc:sldChg chg="addSp modSp mod modNotesTx">
        <pc:chgData name="Michael Joseph Schneider" userId="0526a63a-26d6-4239-972a-179b08dd2c7c" providerId="ADAL" clId="{4B4EBC14-2377-8046-B93F-5C7454EE30C3}" dt="2025-04-09T17:39:08.935" v="10734"/>
        <pc:sldMkLst>
          <pc:docMk/>
          <pc:sldMk cId="2080741649" sldId="395"/>
        </pc:sldMkLst>
        <pc:spChg chg="add mod">
          <ac:chgData name="Michael Joseph Schneider" userId="0526a63a-26d6-4239-972a-179b08dd2c7c" providerId="ADAL" clId="{4B4EBC14-2377-8046-B93F-5C7454EE30C3}" dt="2025-04-04T15:14:52.853" v="6365" actId="1076"/>
          <ac:spMkLst>
            <pc:docMk/>
            <pc:sldMk cId="2080741649" sldId="395"/>
            <ac:spMk id="3" creationId="{0B1E16B5-4CC5-0B54-F0F9-C3944C78D18E}"/>
          </ac:spMkLst>
        </pc:spChg>
        <pc:spChg chg="add mod">
          <ac:chgData name="Michael Joseph Schneider" userId="0526a63a-26d6-4239-972a-179b08dd2c7c" providerId="ADAL" clId="{4B4EBC14-2377-8046-B93F-5C7454EE30C3}" dt="2025-04-09T17:39:08.935" v="10734"/>
          <ac:spMkLst>
            <pc:docMk/>
            <pc:sldMk cId="2080741649" sldId="395"/>
            <ac:spMk id="4" creationId="{945369C8-66D3-16A7-A421-91F6BF0D013B}"/>
          </ac:spMkLst>
        </pc:spChg>
        <pc:picChg chg="mod modCrop">
          <ac:chgData name="Michael Joseph Schneider" userId="0526a63a-26d6-4239-972a-179b08dd2c7c" providerId="ADAL" clId="{4B4EBC14-2377-8046-B93F-5C7454EE30C3}" dt="2025-04-09T16:55:19.591" v="9849" actId="962"/>
          <ac:picMkLst>
            <pc:docMk/>
            <pc:sldMk cId="2080741649" sldId="395"/>
            <ac:picMk id="7" creationId="{A36A1465-7436-5168-65FC-459D7ED32425}"/>
          </ac:picMkLst>
        </pc:picChg>
      </pc:sldChg>
      <pc:sldChg chg="del">
        <pc:chgData name="Michael Joseph Schneider" userId="0526a63a-26d6-4239-972a-179b08dd2c7c" providerId="ADAL" clId="{4B4EBC14-2377-8046-B93F-5C7454EE30C3}" dt="2025-04-02T22:20:54.781" v="1676" actId="2696"/>
        <pc:sldMkLst>
          <pc:docMk/>
          <pc:sldMk cId="203761977" sldId="396"/>
        </pc:sldMkLst>
      </pc:sldChg>
      <pc:sldChg chg="addSp modSp del mod">
        <pc:chgData name="Michael Joseph Schneider" userId="0526a63a-26d6-4239-972a-179b08dd2c7c" providerId="ADAL" clId="{4B4EBC14-2377-8046-B93F-5C7454EE30C3}" dt="2025-04-04T15:14:56.965" v="6366" actId="2696"/>
        <pc:sldMkLst>
          <pc:docMk/>
          <pc:sldMk cId="2093879099" sldId="397"/>
        </pc:sldMkLst>
      </pc:sldChg>
      <pc:sldChg chg="addSp delSp modSp mod">
        <pc:chgData name="Michael Joseph Schneider" userId="0526a63a-26d6-4239-972a-179b08dd2c7c" providerId="ADAL" clId="{4B4EBC14-2377-8046-B93F-5C7454EE30C3}" dt="2025-04-09T17:39:12.240" v="10736"/>
        <pc:sldMkLst>
          <pc:docMk/>
          <pc:sldMk cId="3082001359" sldId="398"/>
        </pc:sldMkLst>
        <pc:spChg chg="mod">
          <ac:chgData name="Michael Joseph Schneider" userId="0526a63a-26d6-4239-972a-179b08dd2c7c" providerId="ADAL" clId="{4B4EBC14-2377-8046-B93F-5C7454EE30C3}" dt="2025-04-04T14:38:59.844" v="5449" actId="20577"/>
          <ac:spMkLst>
            <pc:docMk/>
            <pc:sldMk cId="3082001359" sldId="398"/>
            <ac:spMk id="2" creationId="{8EB51754-0D26-5891-9BD2-0B64C65FF600}"/>
          </ac:spMkLst>
        </pc:spChg>
        <pc:spChg chg="add mod">
          <ac:chgData name="Michael Joseph Schneider" userId="0526a63a-26d6-4239-972a-179b08dd2c7c" providerId="ADAL" clId="{4B4EBC14-2377-8046-B93F-5C7454EE30C3}" dt="2025-04-09T17:39:12.240" v="10736"/>
          <ac:spMkLst>
            <pc:docMk/>
            <pc:sldMk cId="3082001359" sldId="398"/>
            <ac:spMk id="3" creationId="{106C06A9-EB96-4504-D621-8893AD702520}"/>
          </ac:spMkLst>
        </pc:spChg>
        <pc:spChg chg="add mod">
          <ac:chgData name="Michael Joseph Schneider" userId="0526a63a-26d6-4239-972a-179b08dd2c7c" providerId="ADAL" clId="{4B4EBC14-2377-8046-B93F-5C7454EE30C3}" dt="2025-04-09T16:55:38.368" v="9851" actId="962"/>
          <ac:spMkLst>
            <pc:docMk/>
            <pc:sldMk cId="3082001359" sldId="398"/>
            <ac:spMk id="6" creationId="{71DA13D8-9D47-D856-7255-6DE24408CF15}"/>
          </ac:spMkLst>
        </pc:spChg>
        <pc:spChg chg="add mod topLvl">
          <ac:chgData name="Michael Joseph Schneider" userId="0526a63a-26d6-4239-972a-179b08dd2c7c" providerId="ADAL" clId="{4B4EBC14-2377-8046-B93F-5C7454EE30C3}" dt="2025-04-09T16:55:38.368" v="9851" actId="962"/>
          <ac:spMkLst>
            <pc:docMk/>
            <pc:sldMk cId="3082001359" sldId="398"/>
            <ac:spMk id="7" creationId="{9CAE4C15-129D-F0CC-BB33-D515FDD6B907}"/>
          </ac:spMkLst>
        </pc:spChg>
        <pc:spChg chg="add mod">
          <ac:chgData name="Michael Joseph Schneider" userId="0526a63a-26d6-4239-972a-179b08dd2c7c" providerId="ADAL" clId="{4B4EBC14-2377-8046-B93F-5C7454EE30C3}" dt="2025-04-04T14:42:06.627" v="5530" actId="1076"/>
          <ac:spMkLst>
            <pc:docMk/>
            <pc:sldMk cId="3082001359" sldId="398"/>
            <ac:spMk id="12" creationId="{F049C5CC-B221-305D-DBDB-D36036E9ED8E}"/>
          </ac:spMkLst>
        </pc:spChg>
      </pc:sldChg>
      <pc:sldChg chg="addSp delSp modSp mod modNotesTx">
        <pc:chgData name="Michael Joseph Schneider" userId="0526a63a-26d6-4239-972a-179b08dd2c7c" providerId="ADAL" clId="{4B4EBC14-2377-8046-B93F-5C7454EE30C3}" dt="2025-04-09T17:39:17.863" v="10740"/>
        <pc:sldMkLst>
          <pc:docMk/>
          <pc:sldMk cId="1755870688" sldId="399"/>
        </pc:sldMkLst>
        <pc:spChg chg="mod">
          <ac:chgData name="Michael Joseph Schneider" userId="0526a63a-26d6-4239-972a-179b08dd2c7c" providerId="ADAL" clId="{4B4EBC14-2377-8046-B93F-5C7454EE30C3}" dt="2025-04-04T14:45:24.617" v="5650" actId="20577"/>
          <ac:spMkLst>
            <pc:docMk/>
            <pc:sldMk cId="1755870688" sldId="399"/>
            <ac:spMk id="2" creationId="{E3F50CA1-6F3F-DDFB-1B81-DB570B8AFB0D}"/>
          </ac:spMkLst>
        </pc:spChg>
        <pc:spChg chg="add mod">
          <ac:chgData name="Michael Joseph Schneider" userId="0526a63a-26d6-4239-972a-179b08dd2c7c" providerId="ADAL" clId="{4B4EBC14-2377-8046-B93F-5C7454EE30C3}" dt="2025-04-09T17:39:17.863" v="10740"/>
          <ac:spMkLst>
            <pc:docMk/>
            <pc:sldMk cId="1755870688" sldId="399"/>
            <ac:spMk id="3" creationId="{2CC6828D-02ED-BC7C-4B37-191E54C842E0}"/>
          </ac:spMkLst>
        </pc:spChg>
        <pc:spChg chg="add mod">
          <ac:chgData name="Michael Joseph Schneider" userId="0526a63a-26d6-4239-972a-179b08dd2c7c" providerId="ADAL" clId="{4B4EBC14-2377-8046-B93F-5C7454EE30C3}" dt="2025-04-04T14:54:08.295" v="5832" actId="1076"/>
          <ac:spMkLst>
            <pc:docMk/>
            <pc:sldMk cId="1755870688" sldId="399"/>
            <ac:spMk id="5" creationId="{FE4298B2-EBEF-14DF-035D-2A28A68114C3}"/>
          </ac:spMkLst>
        </pc:spChg>
        <pc:spChg chg="add mod">
          <ac:chgData name="Michael Joseph Schneider" userId="0526a63a-26d6-4239-972a-179b08dd2c7c" providerId="ADAL" clId="{4B4EBC14-2377-8046-B93F-5C7454EE30C3}" dt="2025-04-04T14:48:01.718" v="5692" actId="1076"/>
          <ac:spMkLst>
            <pc:docMk/>
            <pc:sldMk cId="1755870688" sldId="399"/>
            <ac:spMk id="6" creationId="{B29EC4D2-51F4-673D-BD9F-543E17ACD540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7" creationId="{B8A4D26B-868F-B6BF-CFA4-B4466DAD5E1D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8" creationId="{3D3FA765-195D-7CB0-BA17-EC6E79E659C6}"/>
          </ac:spMkLst>
        </pc:spChg>
        <pc:spChg chg="add mod">
          <ac:chgData name="Michael Joseph Schneider" userId="0526a63a-26d6-4239-972a-179b08dd2c7c" providerId="ADAL" clId="{4B4EBC14-2377-8046-B93F-5C7454EE30C3}" dt="2025-04-04T14:52:37.471" v="5792" actId="1582"/>
          <ac:spMkLst>
            <pc:docMk/>
            <pc:sldMk cId="1755870688" sldId="399"/>
            <ac:spMk id="10" creationId="{4A9FBDF5-C427-5173-AEE2-AD6AE2C071EE}"/>
          </ac:spMkLst>
        </pc:spChg>
        <pc:spChg chg="add mod">
          <ac:chgData name="Michael Joseph Schneider" userId="0526a63a-26d6-4239-972a-179b08dd2c7c" providerId="ADAL" clId="{4B4EBC14-2377-8046-B93F-5C7454EE30C3}" dt="2025-04-04T14:52:22.192" v="5790" actId="208"/>
          <ac:spMkLst>
            <pc:docMk/>
            <pc:sldMk cId="1755870688" sldId="399"/>
            <ac:spMk id="11" creationId="{C40DDB5D-8E13-527C-75CF-FC8E3904AE0F}"/>
          </ac:spMkLst>
        </pc:spChg>
        <pc:spChg chg="add mod">
          <ac:chgData name="Michael Joseph Schneider" userId="0526a63a-26d6-4239-972a-179b08dd2c7c" providerId="ADAL" clId="{4B4EBC14-2377-8046-B93F-5C7454EE30C3}" dt="2025-04-04T14:54:26.839" v="5852" actId="164"/>
          <ac:spMkLst>
            <pc:docMk/>
            <pc:sldMk cId="1755870688" sldId="399"/>
            <ac:spMk id="14" creationId="{6FFED5B4-B314-9BF5-9918-74E851DB1055}"/>
          </ac:spMkLst>
        </pc:spChg>
        <pc:spChg chg="add mod">
          <ac:chgData name="Michael Joseph Schneider" userId="0526a63a-26d6-4239-972a-179b08dd2c7c" providerId="ADAL" clId="{4B4EBC14-2377-8046-B93F-5C7454EE30C3}" dt="2025-04-04T14:54:19.502" v="5851" actId="20577"/>
          <ac:spMkLst>
            <pc:docMk/>
            <pc:sldMk cId="1755870688" sldId="399"/>
            <ac:spMk id="15" creationId="{57AE47DC-4865-AF17-9AD9-673D7D484A63}"/>
          </ac:spMkLst>
        </pc:spChg>
        <pc:grpChg chg="add mod">
          <ac:chgData name="Michael Joseph Schneider" userId="0526a63a-26d6-4239-972a-179b08dd2c7c" providerId="ADAL" clId="{4B4EBC14-2377-8046-B93F-5C7454EE30C3}" dt="2025-04-04T14:54:26.839" v="5852" actId="164"/>
          <ac:grpSpMkLst>
            <pc:docMk/>
            <pc:sldMk cId="1755870688" sldId="399"/>
            <ac:grpSpMk id="12" creationId="{0168AA26-F552-BBCB-52B3-2C26F4E613DE}"/>
          </ac:grpSpMkLst>
        </pc:grpChg>
        <pc:grpChg chg="add mod">
          <ac:chgData name="Michael Joseph Schneider" userId="0526a63a-26d6-4239-972a-179b08dd2c7c" providerId="ADAL" clId="{4B4EBC14-2377-8046-B93F-5C7454EE30C3}" dt="2025-04-09T16:56:22.374" v="9924" actId="962"/>
          <ac:grpSpMkLst>
            <pc:docMk/>
            <pc:sldMk cId="1755870688" sldId="399"/>
            <ac:grpSpMk id="16" creationId="{FDB6921A-8A81-8745-77F2-778CA01148EA}"/>
          </ac:grpSpMkLst>
        </pc:grpChg>
        <pc:picChg chg="add mod">
          <ac:chgData name="Michael Joseph Schneider" userId="0526a63a-26d6-4239-972a-179b08dd2c7c" providerId="ADAL" clId="{4B4EBC14-2377-8046-B93F-5C7454EE30C3}" dt="2025-04-04T14:47:09.731" v="5655" actId="1076"/>
          <ac:picMkLst>
            <pc:docMk/>
            <pc:sldMk cId="1755870688" sldId="399"/>
            <ac:picMk id="4" creationId="{3F688C4A-379B-7E41-0857-9935E187C8DD}"/>
          </ac:picMkLst>
        </pc:picChg>
      </pc:sldChg>
      <pc:sldChg chg="addSp delSp modSp del mod modNotesTx">
        <pc:chgData name="Michael Joseph Schneider" userId="0526a63a-26d6-4239-972a-179b08dd2c7c" providerId="ADAL" clId="{4B4EBC14-2377-8046-B93F-5C7454EE30C3}" dt="2025-04-04T15:12:18.761" v="6332" actId="2696"/>
        <pc:sldMkLst>
          <pc:docMk/>
          <pc:sldMk cId="1058747439" sldId="400"/>
        </pc:sldMkLst>
      </pc:sldChg>
      <pc:sldChg chg="addSp delSp modSp mod ord">
        <pc:chgData name="Michael Joseph Schneider" userId="0526a63a-26d6-4239-972a-179b08dd2c7c" providerId="ADAL" clId="{4B4EBC14-2377-8046-B93F-5C7454EE30C3}" dt="2025-04-09T17:39:22.014" v="10743"/>
        <pc:sldMkLst>
          <pc:docMk/>
          <pc:sldMk cId="1023631711" sldId="401"/>
        </pc:sldMkLst>
        <pc:spChg chg="mod">
          <ac:chgData name="Michael Joseph Schneider" userId="0526a63a-26d6-4239-972a-179b08dd2c7c" providerId="ADAL" clId="{4B4EBC14-2377-8046-B93F-5C7454EE30C3}" dt="2025-04-04T14:58:31.454" v="5987" actId="20577"/>
          <ac:spMkLst>
            <pc:docMk/>
            <pc:sldMk cId="1023631711" sldId="401"/>
            <ac:spMk id="2" creationId="{766586D5-DB65-4226-ACFD-B486BEC701DA}"/>
          </ac:spMkLst>
        </pc:spChg>
        <pc:spChg chg="add mod">
          <ac:chgData name="Michael Joseph Schneider" userId="0526a63a-26d6-4239-972a-179b08dd2c7c" providerId="ADAL" clId="{4B4EBC14-2377-8046-B93F-5C7454EE30C3}" dt="2025-04-09T17:39:22.014" v="10743"/>
          <ac:spMkLst>
            <pc:docMk/>
            <pc:sldMk cId="1023631711" sldId="401"/>
            <ac:spMk id="3" creationId="{C1031592-C620-53D5-FF39-9A6105E691C8}"/>
          </ac:spMkLst>
        </pc:spChg>
        <pc:spChg chg="add mod">
          <ac:chgData name="Michael Joseph Schneider" userId="0526a63a-26d6-4239-972a-179b08dd2c7c" providerId="ADAL" clId="{4B4EBC14-2377-8046-B93F-5C7454EE30C3}" dt="2025-04-04T15:04:09.777" v="6101" actId="164"/>
          <ac:spMkLst>
            <pc:docMk/>
            <pc:sldMk cId="1023631711" sldId="401"/>
            <ac:spMk id="4" creationId="{C5CB4CCF-6D5B-1E96-438F-ECEF8B3B588F}"/>
          </ac:spMkLst>
        </pc:spChg>
        <pc:spChg chg="add mod">
          <ac:chgData name="Michael Joseph Schneider" userId="0526a63a-26d6-4239-972a-179b08dd2c7c" providerId="ADAL" clId="{4B4EBC14-2377-8046-B93F-5C7454EE30C3}" dt="2025-04-09T16:57:00.283" v="10012" actId="962"/>
          <ac:spMkLst>
            <pc:docMk/>
            <pc:sldMk cId="1023631711" sldId="401"/>
            <ac:spMk id="5" creationId="{78A76B26-24FC-3BA1-C8D1-6DB0A18B40CC}"/>
          </ac:spMkLst>
        </pc:spChg>
        <pc:spChg chg="add mod">
          <ac:chgData name="Michael Joseph Schneider" userId="0526a63a-26d6-4239-972a-179b08dd2c7c" providerId="ADAL" clId="{4B4EBC14-2377-8046-B93F-5C7454EE30C3}" dt="2025-04-09T16:57:00.283" v="10012" actId="962"/>
          <ac:spMkLst>
            <pc:docMk/>
            <pc:sldMk cId="1023631711" sldId="401"/>
            <ac:spMk id="8" creationId="{1B9FA29C-7612-CAE7-D681-00C5273C3DF9}"/>
          </ac:spMkLst>
        </pc:spChg>
        <pc:spChg chg="add mod">
          <ac:chgData name="Michael Joseph Schneider" userId="0526a63a-26d6-4239-972a-179b08dd2c7c" providerId="ADAL" clId="{4B4EBC14-2377-8046-B93F-5C7454EE30C3}" dt="2025-04-04T15:04:09.777" v="6101" actId="164"/>
          <ac:spMkLst>
            <pc:docMk/>
            <pc:sldMk cId="1023631711" sldId="401"/>
            <ac:spMk id="14" creationId="{1B7EAC31-4F3F-4AD9-F5EB-EB8B1097A3D6}"/>
          </ac:spMkLst>
        </pc:spChg>
        <pc:spChg chg="add mod">
          <ac:chgData name="Michael Joseph Schneider" userId="0526a63a-26d6-4239-972a-179b08dd2c7c" providerId="ADAL" clId="{4B4EBC14-2377-8046-B93F-5C7454EE30C3}" dt="2025-04-09T16:57:16.076" v="10134" actId="962"/>
          <ac:spMkLst>
            <pc:docMk/>
            <pc:sldMk cId="1023631711" sldId="401"/>
            <ac:spMk id="33" creationId="{E06C083D-D2F6-8872-A77C-0D54F54846CC}"/>
          </ac:spMkLst>
        </pc:spChg>
        <pc:spChg chg="add mod">
          <ac:chgData name="Michael Joseph Schneider" userId="0526a63a-26d6-4239-972a-179b08dd2c7c" providerId="ADAL" clId="{4B4EBC14-2377-8046-B93F-5C7454EE30C3}" dt="2025-04-04T15:08:08.933" v="6213" actId="164"/>
          <ac:spMkLst>
            <pc:docMk/>
            <pc:sldMk cId="1023631711" sldId="401"/>
            <ac:spMk id="35" creationId="{CDBE326E-A60E-C6C3-A084-FBCC8F846ECE}"/>
          </ac:spMkLst>
        </pc:spChg>
        <pc:grpChg chg="add mod">
          <ac:chgData name="Michael Joseph Schneider" userId="0526a63a-26d6-4239-972a-179b08dd2c7c" providerId="ADAL" clId="{4B4EBC14-2377-8046-B93F-5C7454EE30C3}" dt="2025-04-04T15:08:08.933" v="6213" actId="164"/>
          <ac:grpSpMkLst>
            <pc:docMk/>
            <pc:sldMk cId="1023631711" sldId="401"/>
            <ac:grpSpMk id="27" creationId="{18FD1BEE-4B59-8CEF-6EC5-4340D8912F83}"/>
          </ac:grpSpMkLst>
        </pc:grpChg>
        <pc:grpChg chg="add mod">
          <ac:chgData name="Michael Joseph Schneider" userId="0526a63a-26d6-4239-972a-179b08dd2c7c" providerId="ADAL" clId="{4B4EBC14-2377-8046-B93F-5C7454EE30C3}" dt="2025-04-04T15:07:49" v="6184" actId="164"/>
          <ac:grpSpMkLst>
            <pc:docMk/>
            <pc:sldMk cId="1023631711" sldId="401"/>
            <ac:grpSpMk id="34" creationId="{66FAB448-9C49-B771-51C4-71F71325A901}"/>
          </ac:grpSpMkLst>
        </pc:grpChg>
        <pc:grpChg chg="add mod">
          <ac:chgData name="Michael Joseph Schneider" userId="0526a63a-26d6-4239-972a-179b08dd2c7c" providerId="ADAL" clId="{4B4EBC14-2377-8046-B93F-5C7454EE30C3}" dt="2025-04-04T15:08:08.933" v="6213" actId="164"/>
          <ac:grpSpMkLst>
            <pc:docMk/>
            <pc:sldMk cId="1023631711" sldId="401"/>
            <ac:grpSpMk id="36" creationId="{CA9FDF1E-1368-B909-3734-31CCE8BBE5AC}"/>
          </ac:grpSpMkLst>
        </pc:grpChg>
        <pc:grpChg chg="add mod">
          <ac:chgData name="Michael Joseph Schneider" userId="0526a63a-26d6-4239-972a-179b08dd2c7c" providerId="ADAL" clId="{4B4EBC14-2377-8046-B93F-5C7454EE30C3}" dt="2025-04-09T17:04:48.659" v="10678" actId="962"/>
          <ac:grpSpMkLst>
            <pc:docMk/>
            <pc:sldMk cId="1023631711" sldId="401"/>
            <ac:grpSpMk id="37" creationId="{54FB09F4-D0B2-7432-FF0E-B844952FEACC}"/>
          </ac:grpSpMkLst>
        </pc:grpChg>
        <pc:picChg chg="add mod">
          <ac:chgData name="Michael Joseph Schneider" userId="0526a63a-26d6-4239-972a-179b08dd2c7c" providerId="ADAL" clId="{4B4EBC14-2377-8046-B93F-5C7454EE30C3}" dt="2025-04-04T15:06:56.228" v="6145" actId="164"/>
          <ac:picMkLst>
            <pc:docMk/>
            <pc:sldMk cId="1023631711" sldId="401"/>
            <ac:picMk id="29" creationId="{FB28CDE4-285F-02E8-B209-D79DDE80E671}"/>
          </ac:picMkLst>
        </pc:picChg>
        <pc:picChg chg="add mod">
          <ac:chgData name="Michael Joseph Schneider" userId="0526a63a-26d6-4239-972a-179b08dd2c7c" providerId="ADAL" clId="{4B4EBC14-2377-8046-B93F-5C7454EE30C3}" dt="2025-04-09T16:57:16.076" v="10134" actId="962"/>
          <ac:picMkLst>
            <pc:docMk/>
            <pc:sldMk cId="1023631711" sldId="401"/>
            <ac:picMk id="31" creationId="{86A23BCD-110C-DC14-72F0-1ABCBFED2BCE}"/>
          </ac:picMkLst>
        </pc:picChg>
        <pc:cxnChg chg="add mod">
          <ac:chgData name="Michael Joseph Schneider" userId="0526a63a-26d6-4239-972a-179b08dd2c7c" providerId="ADAL" clId="{4B4EBC14-2377-8046-B93F-5C7454EE30C3}" dt="2025-04-09T16:57:00.283" v="10012" actId="962"/>
          <ac:cxnSpMkLst>
            <pc:docMk/>
            <pc:sldMk cId="1023631711" sldId="401"/>
            <ac:cxnSpMk id="7" creationId="{3ED60DC4-816D-F4DD-FF17-5AD83395FAED}"/>
          </ac:cxnSpMkLst>
        </pc:cxnChg>
      </pc:sldChg>
      <pc:sldChg chg="addSp modSp mod">
        <pc:chgData name="Michael Joseph Schneider" userId="0526a63a-26d6-4239-972a-179b08dd2c7c" providerId="ADAL" clId="{4B4EBC14-2377-8046-B93F-5C7454EE30C3}" dt="2025-04-09T17:39:48.813" v="10760"/>
        <pc:sldMkLst>
          <pc:docMk/>
          <pc:sldMk cId="330540395" sldId="402"/>
        </pc:sldMkLst>
        <pc:spChg chg="mod">
          <ac:chgData name="Michael Joseph Schneider" userId="0526a63a-26d6-4239-972a-179b08dd2c7c" providerId="ADAL" clId="{4B4EBC14-2377-8046-B93F-5C7454EE30C3}" dt="2025-04-04T15:48:52.144" v="7546" actId="20577"/>
          <ac:spMkLst>
            <pc:docMk/>
            <pc:sldMk cId="330540395" sldId="402"/>
            <ac:spMk id="3" creationId="{344E4A26-9CA7-2603-19C5-DF74E2B5CC56}"/>
          </ac:spMkLst>
        </pc:spChg>
        <pc:spChg chg="add mod">
          <ac:chgData name="Michael Joseph Schneider" userId="0526a63a-26d6-4239-972a-179b08dd2c7c" providerId="ADAL" clId="{4B4EBC14-2377-8046-B93F-5C7454EE30C3}" dt="2025-04-09T17:39:48.813" v="10760"/>
          <ac:spMkLst>
            <pc:docMk/>
            <pc:sldMk cId="330540395" sldId="402"/>
            <ac:spMk id="4" creationId="{96DF9DE7-A3ED-3BC9-6CB3-E8D60C78C413}"/>
          </ac:spMkLst>
        </pc:spChg>
      </pc:sldChg>
      <pc:sldChg chg="modSp del mod modNotesTx">
        <pc:chgData name="Michael Joseph Schneider" userId="0526a63a-26d6-4239-972a-179b08dd2c7c" providerId="ADAL" clId="{4B4EBC14-2377-8046-B93F-5C7454EE30C3}" dt="2025-04-04T15:12:35.093" v="6334" actId="2696"/>
        <pc:sldMkLst>
          <pc:docMk/>
          <pc:sldMk cId="4094089499" sldId="403"/>
        </pc:sldMkLst>
      </pc:sldChg>
      <pc:sldChg chg="addSp delSp modSp mod modNotesTx">
        <pc:chgData name="Michael Joseph Schneider" userId="0526a63a-26d6-4239-972a-179b08dd2c7c" providerId="ADAL" clId="{4B4EBC14-2377-8046-B93F-5C7454EE30C3}" dt="2025-04-09T17:39:26.245" v="10746"/>
        <pc:sldMkLst>
          <pc:docMk/>
          <pc:sldMk cId="3769014365" sldId="404"/>
        </pc:sldMkLst>
        <pc:spChg chg="mod">
          <ac:chgData name="Michael Joseph Schneider" userId="0526a63a-26d6-4239-972a-179b08dd2c7c" providerId="ADAL" clId="{4B4EBC14-2377-8046-B93F-5C7454EE30C3}" dt="2025-04-04T15:22:00.150" v="6559" actId="20577"/>
          <ac:spMkLst>
            <pc:docMk/>
            <pc:sldMk cId="3769014365" sldId="404"/>
            <ac:spMk id="2" creationId="{E3A2D948-CAD7-F651-205F-5C7EF0E98A18}"/>
          </ac:spMkLst>
        </pc:spChg>
        <pc:spChg chg="add mod">
          <ac:chgData name="Michael Joseph Schneider" userId="0526a63a-26d6-4239-972a-179b08dd2c7c" providerId="ADAL" clId="{4B4EBC14-2377-8046-B93F-5C7454EE30C3}" dt="2025-04-09T17:39:26.245" v="10746"/>
          <ac:spMkLst>
            <pc:docMk/>
            <pc:sldMk cId="3769014365" sldId="404"/>
            <ac:spMk id="3" creationId="{DC3C97D6-CABA-DFF3-0393-6094D2B1C095}"/>
          </ac:spMkLst>
        </pc:spChg>
        <pc:graphicFrameChg chg="add mod modGraphic">
          <ac:chgData name="Michael Joseph Schneider" userId="0526a63a-26d6-4239-972a-179b08dd2c7c" providerId="ADAL" clId="{4B4EBC14-2377-8046-B93F-5C7454EE30C3}" dt="2025-04-04T15:24:45.941" v="6645" actId="20577"/>
          <ac:graphicFrameMkLst>
            <pc:docMk/>
            <pc:sldMk cId="3769014365" sldId="404"/>
            <ac:graphicFrameMk id="4" creationId="{074CF6F1-B985-4691-2297-B94AC35C8FC9}"/>
          </ac:graphicFrameMkLst>
        </pc:graphicFrameChg>
      </pc:sldChg>
      <pc:sldChg chg="addSp modSp mod">
        <pc:chgData name="Michael Joseph Schneider" userId="0526a63a-26d6-4239-972a-179b08dd2c7c" providerId="ADAL" clId="{4B4EBC14-2377-8046-B93F-5C7454EE30C3}" dt="2025-04-09T17:39:27.807" v="10747"/>
        <pc:sldMkLst>
          <pc:docMk/>
          <pc:sldMk cId="17166738" sldId="405"/>
        </pc:sldMkLst>
        <pc:spChg chg="mod">
          <ac:chgData name="Michael Joseph Schneider" userId="0526a63a-26d6-4239-972a-179b08dd2c7c" providerId="ADAL" clId="{4B4EBC14-2377-8046-B93F-5C7454EE30C3}" dt="2025-04-04T15:29:12.184" v="6879" actId="20577"/>
          <ac:spMkLst>
            <pc:docMk/>
            <pc:sldMk cId="17166738" sldId="405"/>
            <ac:spMk id="2" creationId="{18309481-DA62-41CF-7B3F-14B97D6B5A5B}"/>
          </ac:spMkLst>
        </pc:spChg>
        <pc:spChg chg="mod">
          <ac:chgData name="Michael Joseph Schneider" userId="0526a63a-26d6-4239-972a-179b08dd2c7c" providerId="ADAL" clId="{4B4EBC14-2377-8046-B93F-5C7454EE30C3}" dt="2025-04-04T15:26:55.876" v="6782" actId="20577"/>
          <ac:spMkLst>
            <pc:docMk/>
            <pc:sldMk cId="17166738" sldId="405"/>
            <ac:spMk id="3" creationId="{493FE580-B2CA-7DD8-30CA-0543CF30D08D}"/>
          </ac:spMkLst>
        </pc:spChg>
        <pc:spChg chg="add mod">
          <ac:chgData name="Michael Joseph Schneider" userId="0526a63a-26d6-4239-972a-179b08dd2c7c" providerId="ADAL" clId="{4B4EBC14-2377-8046-B93F-5C7454EE30C3}" dt="2025-04-09T17:39:27.807" v="10747"/>
          <ac:spMkLst>
            <pc:docMk/>
            <pc:sldMk cId="17166738" sldId="405"/>
            <ac:spMk id="4" creationId="{CB774CB0-E3B5-B848-1AD6-7746759EA8C3}"/>
          </ac:spMkLst>
        </pc:spChg>
      </pc:sldChg>
      <pc:sldChg chg="modSp del mod">
        <pc:chgData name="Michael Joseph Schneider" userId="0526a63a-26d6-4239-972a-179b08dd2c7c" providerId="ADAL" clId="{4B4EBC14-2377-8046-B93F-5C7454EE30C3}" dt="2025-04-04T15:32:21.461" v="6973" actId="2696"/>
        <pc:sldMkLst>
          <pc:docMk/>
          <pc:sldMk cId="498776910" sldId="406"/>
        </pc:sldMkLst>
      </pc:sldChg>
      <pc:sldChg chg="addSp modSp mod">
        <pc:chgData name="Michael Joseph Schneider" userId="0526a63a-26d6-4239-972a-179b08dd2c7c" providerId="ADAL" clId="{4B4EBC14-2377-8046-B93F-5C7454EE30C3}" dt="2025-04-09T17:39:34.766" v="10750"/>
        <pc:sldMkLst>
          <pc:docMk/>
          <pc:sldMk cId="1917770218" sldId="407"/>
        </pc:sldMkLst>
        <pc:spChg chg="mod">
          <ac:chgData name="Michael Joseph Schneider" userId="0526a63a-26d6-4239-972a-179b08dd2c7c" providerId="ADAL" clId="{4B4EBC14-2377-8046-B93F-5C7454EE30C3}" dt="2025-04-04T15:27:43.996" v="6860" actId="2710"/>
          <ac:spMkLst>
            <pc:docMk/>
            <pc:sldMk cId="1917770218" sldId="407"/>
            <ac:spMk id="3" creationId="{01B0693F-FD6B-CE1B-2450-2597BB18E7D0}"/>
          </ac:spMkLst>
        </pc:spChg>
        <pc:spChg chg="add mod">
          <ac:chgData name="Michael Joseph Schneider" userId="0526a63a-26d6-4239-972a-179b08dd2c7c" providerId="ADAL" clId="{4B4EBC14-2377-8046-B93F-5C7454EE30C3}" dt="2025-04-09T17:39:34.766" v="10750"/>
          <ac:spMkLst>
            <pc:docMk/>
            <pc:sldMk cId="1917770218" sldId="407"/>
            <ac:spMk id="4" creationId="{1CB917B5-D6E0-64ED-16F2-495BB7CF3CA0}"/>
          </ac:spMkLst>
        </pc:spChg>
      </pc:sldChg>
      <pc:sldChg chg="del">
        <pc:chgData name="Michael Joseph Schneider" userId="0526a63a-26d6-4239-972a-179b08dd2c7c" providerId="ADAL" clId="{4B4EBC14-2377-8046-B93F-5C7454EE30C3}" dt="2025-04-04T15:44:41.408" v="7230" actId="2696"/>
        <pc:sldMkLst>
          <pc:docMk/>
          <pc:sldMk cId="1743714355" sldId="408"/>
        </pc:sldMkLst>
      </pc:sldChg>
      <pc:sldChg chg="addSp delSp modSp mod">
        <pc:chgData name="Michael Joseph Schneider" userId="0526a63a-26d6-4239-972a-179b08dd2c7c" providerId="ADAL" clId="{4B4EBC14-2377-8046-B93F-5C7454EE30C3}" dt="2025-04-09T17:49:04.632" v="11192" actId="478"/>
        <pc:sldMkLst>
          <pc:docMk/>
          <pc:sldMk cId="3463816745" sldId="409"/>
        </pc:sldMkLst>
        <pc:spChg chg="add mod">
          <ac:chgData name="Michael Joseph Schneider" userId="0526a63a-26d6-4239-972a-179b08dd2c7c" providerId="ADAL" clId="{4B4EBC14-2377-8046-B93F-5C7454EE30C3}" dt="2025-04-09T17:39:46.678" v="10759"/>
          <ac:spMkLst>
            <pc:docMk/>
            <pc:sldMk cId="3463816745" sldId="409"/>
            <ac:spMk id="3" creationId="{F62784B9-E376-43DE-F22E-CB13A4093D96}"/>
          </ac:spMkLst>
        </pc:spChg>
        <pc:spChg chg="add mod">
          <ac:chgData name="Michael Joseph Schneider" userId="0526a63a-26d6-4239-972a-179b08dd2c7c" providerId="ADAL" clId="{4B4EBC14-2377-8046-B93F-5C7454EE30C3}" dt="2025-04-09T17:48:28.625" v="11185" actId="12789"/>
          <ac:spMkLst>
            <pc:docMk/>
            <pc:sldMk cId="3463816745" sldId="409"/>
            <ac:spMk id="4" creationId="{EB0545A6-CD12-59C7-EE4A-FC77E5EF7DC1}"/>
          </ac:spMkLst>
        </pc:spChg>
        <pc:spChg chg="add mod">
          <ac:chgData name="Michael Joseph Schneider" userId="0526a63a-26d6-4239-972a-179b08dd2c7c" providerId="ADAL" clId="{4B4EBC14-2377-8046-B93F-5C7454EE30C3}" dt="2025-04-09T17:48:28.625" v="11185" actId="12789"/>
          <ac:spMkLst>
            <pc:docMk/>
            <pc:sldMk cId="3463816745" sldId="409"/>
            <ac:spMk id="6" creationId="{011C8684-0619-87C7-2F2A-6E2B4D1735E4}"/>
          </ac:spMkLst>
        </pc:spChg>
        <pc:spChg chg="add mod">
          <ac:chgData name="Michael Joseph Schneider" userId="0526a63a-26d6-4239-972a-179b08dd2c7c" providerId="ADAL" clId="{4B4EBC14-2377-8046-B93F-5C7454EE30C3}" dt="2025-04-09T17:46:36.126" v="11059" actId="1035"/>
          <ac:spMkLst>
            <pc:docMk/>
            <pc:sldMk cId="3463816745" sldId="409"/>
            <ac:spMk id="7" creationId="{8D0FC394-E367-D1E7-CD24-2E16ED1D9C3F}"/>
          </ac:spMkLst>
        </pc:spChg>
        <pc:spChg chg="add mod">
          <ac:chgData name="Michael Joseph Schneider" userId="0526a63a-26d6-4239-972a-179b08dd2c7c" providerId="ADAL" clId="{4B4EBC14-2377-8046-B93F-5C7454EE30C3}" dt="2025-04-09T17:48:13.118" v="11183" actId="20577"/>
          <ac:spMkLst>
            <pc:docMk/>
            <pc:sldMk cId="3463816745" sldId="409"/>
            <ac:spMk id="8" creationId="{137ED4C6-4BCF-39E2-BCA1-AC5D0C780925}"/>
          </ac:spMkLst>
        </pc:spChg>
        <pc:picChg chg="add del mod">
          <ac:chgData name="Michael Joseph Schneider" userId="0526a63a-26d6-4239-972a-179b08dd2c7c" providerId="ADAL" clId="{4B4EBC14-2377-8046-B93F-5C7454EE30C3}" dt="2025-04-09T17:49:04.632" v="11192" actId="478"/>
          <ac:picMkLst>
            <pc:docMk/>
            <pc:sldMk cId="3463816745" sldId="409"/>
            <ac:picMk id="5" creationId="{82C6BF83-1AEC-7919-856D-540D61FD9E3F}"/>
          </ac:picMkLst>
        </pc:picChg>
        <pc:picChg chg="add mod">
          <ac:chgData name="Michael Joseph Schneider" userId="0526a63a-26d6-4239-972a-179b08dd2c7c" providerId="ADAL" clId="{4B4EBC14-2377-8046-B93F-5C7454EE30C3}" dt="2025-04-09T17:47:29.108" v="11117" actId="1035"/>
          <ac:picMkLst>
            <pc:docMk/>
            <pc:sldMk cId="3463816745" sldId="409"/>
            <ac:picMk id="1026" creationId="{46847CDE-BAF8-7DE8-3346-07BFC43727D2}"/>
          </ac:picMkLst>
        </pc:picChg>
      </pc:sldChg>
      <pc:sldChg chg="addSp delSp modSp del mod">
        <pc:chgData name="Michael Joseph Schneider" userId="0526a63a-26d6-4239-972a-179b08dd2c7c" providerId="ADAL" clId="{4B4EBC14-2377-8046-B93F-5C7454EE30C3}" dt="2025-04-04T15:42:52.364" v="7175" actId="2696"/>
        <pc:sldMkLst>
          <pc:docMk/>
          <pc:sldMk cId="2341897886" sldId="410"/>
        </pc:sldMkLst>
      </pc:sldChg>
      <pc:sldChg chg="del">
        <pc:chgData name="Michael Joseph Schneider" userId="0526a63a-26d6-4239-972a-179b08dd2c7c" providerId="ADAL" clId="{4B4EBC14-2377-8046-B93F-5C7454EE30C3}" dt="2025-04-04T15:41:14.657" v="7164" actId="2696"/>
        <pc:sldMkLst>
          <pc:docMk/>
          <pc:sldMk cId="970296028" sldId="411"/>
        </pc:sldMkLst>
      </pc:sldChg>
      <pc:sldChg chg="addSp delSp modSp del mod">
        <pc:chgData name="Michael Joseph Schneider" userId="0526a63a-26d6-4239-972a-179b08dd2c7c" providerId="ADAL" clId="{4B4EBC14-2377-8046-B93F-5C7454EE30C3}" dt="2025-04-04T15:49:10.533" v="7547" actId="2696"/>
        <pc:sldMkLst>
          <pc:docMk/>
          <pc:sldMk cId="2424179822" sldId="412"/>
        </pc:sldMkLst>
      </pc:sldChg>
      <pc:sldChg chg="del">
        <pc:chgData name="Michael Joseph Schneider" userId="0526a63a-26d6-4239-972a-179b08dd2c7c" providerId="ADAL" clId="{4B4EBC14-2377-8046-B93F-5C7454EE30C3}" dt="2025-04-04T15:39:41.550" v="7151" actId="2696"/>
        <pc:sldMkLst>
          <pc:docMk/>
          <pc:sldMk cId="375238764" sldId="413"/>
        </pc:sldMkLst>
      </pc:sldChg>
      <pc:sldChg chg="addSp delSp modSp mod">
        <pc:chgData name="Michael Joseph Schneider" userId="0526a63a-26d6-4239-972a-179b08dd2c7c" providerId="ADAL" clId="{4B4EBC14-2377-8046-B93F-5C7454EE30C3}" dt="2025-04-09T17:39:45.473" v="10758"/>
        <pc:sldMkLst>
          <pc:docMk/>
          <pc:sldMk cId="447136931" sldId="414"/>
        </pc:sldMkLst>
        <pc:spChg chg="add mod">
          <ac:chgData name="Michael Joseph Schneider" userId="0526a63a-26d6-4239-972a-179b08dd2c7c" providerId="ADAL" clId="{4B4EBC14-2377-8046-B93F-5C7454EE30C3}" dt="2025-04-09T17:39:45.473" v="10758"/>
          <ac:spMkLst>
            <pc:docMk/>
            <pc:sldMk cId="447136931" sldId="414"/>
            <ac:spMk id="3" creationId="{7DAB2C46-4109-98C2-50B4-A217B67ADAA4}"/>
          </ac:spMkLst>
        </pc:spChg>
        <pc:picChg chg="add mod modCrop">
          <ac:chgData name="Michael Joseph Schneider" userId="0526a63a-26d6-4239-972a-179b08dd2c7c" providerId="ADAL" clId="{4B4EBC14-2377-8046-B93F-5C7454EE30C3}" dt="2025-04-09T16:58:47.474" v="10525" actId="962"/>
          <ac:picMkLst>
            <pc:docMk/>
            <pc:sldMk cId="447136931" sldId="414"/>
            <ac:picMk id="5" creationId="{51B7107C-03A0-2AF3-BD81-1C9C1D5D83C4}"/>
          </ac:picMkLst>
        </pc:picChg>
        <pc:picChg chg="add mod modCrop">
          <ac:chgData name="Michael Joseph Schneider" userId="0526a63a-26d6-4239-972a-179b08dd2c7c" providerId="ADAL" clId="{4B4EBC14-2377-8046-B93F-5C7454EE30C3}" dt="2025-04-09T16:58:55.173" v="10575" actId="962"/>
          <ac:picMkLst>
            <pc:docMk/>
            <pc:sldMk cId="447136931" sldId="414"/>
            <ac:picMk id="8" creationId="{D30099BF-09BB-6303-6ED8-D1A554359936}"/>
          </ac:picMkLst>
        </pc:picChg>
      </pc:sldChg>
      <pc:sldChg chg="del">
        <pc:chgData name="Michael Joseph Schneider" userId="0526a63a-26d6-4239-972a-179b08dd2c7c" providerId="ADAL" clId="{4B4EBC14-2377-8046-B93F-5C7454EE30C3}" dt="2025-04-04T15:44:42.679" v="7231" actId="2696"/>
        <pc:sldMkLst>
          <pc:docMk/>
          <pc:sldMk cId="472563808" sldId="415"/>
        </pc:sldMkLst>
      </pc:sldChg>
      <pc:sldChg chg="addSp modSp mod">
        <pc:chgData name="Michael Joseph Schneider" userId="0526a63a-26d6-4239-972a-179b08dd2c7c" providerId="ADAL" clId="{4B4EBC14-2377-8046-B93F-5C7454EE30C3}" dt="2025-04-09T17:39:50.212" v="10761"/>
        <pc:sldMkLst>
          <pc:docMk/>
          <pc:sldMk cId="193899377" sldId="416"/>
        </pc:sldMkLst>
        <pc:spChg chg="add mod">
          <ac:chgData name="Michael Joseph Schneider" userId="0526a63a-26d6-4239-972a-179b08dd2c7c" providerId="ADAL" clId="{4B4EBC14-2377-8046-B93F-5C7454EE30C3}" dt="2025-04-09T17:39:50.212" v="10761"/>
          <ac:spMkLst>
            <pc:docMk/>
            <pc:sldMk cId="193899377" sldId="416"/>
            <ac:spMk id="4" creationId="{7979746E-76EB-E956-069D-5141A75EA50B}"/>
          </ac:spMkLst>
        </pc:spChg>
        <pc:picChg chg="add mod">
          <ac:chgData name="Michael Joseph Schneider" userId="0526a63a-26d6-4239-972a-179b08dd2c7c" providerId="ADAL" clId="{4B4EBC14-2377-8046-B93F-5C7454EE30C3}" dt="2025-04-09T16:59:24.526" v="10667" actId="962"/>
          <ac:picMkLst>
            <pc:docMk/>
            <pc:sldMk cId="193899377" sldId="416"/>
            <ac:picMk id="5" creationId="{01F33EBF-D946-F7C6-346B-39E174170BAB}"/>
          </ac:picMkLst>
        </pc:picChg>
      </pc:sldChg>
      <pc:sldChg chg="del">
        <pc:chgData name="Michael Joseph Schneider" userId="0526a63a-26d6-4239-972a-179b08dd2c7c" providerId="ADAL" clId="{4B4EBC14-2377-8046-B93F-5C7454EE30C3}" dt="2025-04-04T15:45:15.184" v="7237" actId="2696"/>
        <pc:sldMkLst>
          <pc:docMk/>
          <pc:sldMk cId="2761311604" sldId="417"/>
        </pc:sldMkLst>
      </pc:sldChg>
      <pc:sldChg chg="addSp modSp mod">
        <pc:chgData name="Michael Joseph Schneider" userId="0526a63a-26d6-4239-972a-179b08dd2c7c" providerId="ADAL" clId="{4B4EBC14-2377-8046-B93F-5C7454EE30C3}" dt="2025-04-09T17:39:51.705" v="10762"/>
        <pc:sldMkLst>
          <pc:docMk/>
          <pc:sldMk cId="3269451480" sldId="418"/>
        </pc:sldMkLst>
        <pc:spChg chg="mod">
          <ac:chgData name="Michael Joseph Schneider" userId="0526a63a-26d6-4239-972a-179b08dd2c7c" providerId="ADAL" clId="{4B4EBC14-2377-8046-B93F-5C7454EE30C3}" dt="2025-04-07T19:25:54.783" v="7555" actId="20577"/>
          <ac:spMkLst>
            <pc:docMk/>
            <pc:sldMk cId="3269451480" sldId="418"/>
            <ac:spMk id="3" creationId="{98965DF5-7D97-C9EC-F747-ED4E1E2929DA}"/>
          </ac:spMkLst>
        </pc:spChg>
        <pc:spChg chg="add mod">
          <ac:chgData name="Michael Joseph Schneider" userId="0526a63a-26d6-4239-972a-179b08dd2c7c" providerId="ADAL" clId="{4B4EBC14-2377-8046-B93F-5C7454EE30C3}" dt="2025-04-09T17:39:51.705" v="10762"/>
          <ac:spMkLst>
            <pc:docMk/>
            <pc:sldMk cId="3269451480" sldId="418"/>
            <ac:spMk id="4" creationId="{E01273B6-7DB1-01D9-ADC3-CC5E3B501C1D}"/>
          </ac:spMkLst>
        </pc:spChg>
      </pc:sldChg>
      <pc:sldChg chg="delSp modSp add mod">
        <pc:chgData name="Michael Joseph Schneider" userId="0526a63a-26d6-4239-972a-179b08dd2c7c" providerId="ADAL" clId="{4B4EBC14-2377-8046-B93F-5C7454EE30C3}" dt="2025-04-09T17:05:41.803" v="10704" actId="962"/>
        <pc:sldMkLst>
          <pc:docMk/>
          <pc:sldMk cId="4167475079" sldId="419"/>
        </pc:sldMkLst>
        <pc:grpChg chg="mod">
          <ac:chgData name="Michael Joseph Schneider" userId="0526a63a-26d6-4239-972a-179b08dd2c7c" providerId="ADAL" clId="{4B4EBC14-2377-8046-B93F-5C7454EE30C3}" dt="2025-04-09T17:04:14.357" v="10669" actId="962"/>
          <ac:grpSpMkLst>
            <pc:docMk/>
            <pc:sldMk cId="4167475079" sldId="419"/>
            <ac:grpSpMk id="8" creationId="{B0994D39-447B-6E09-6F1F-A11DB34B0FD9}"/>
          </ac:grpSpMkLst>
        </pc:grpChg>
        <pc:picChg chg="mod">
          <ac:chgData name="Michael Joseph Schneider" userId="0526a63a-26d6-4239-972a-179b08dd2c7c" providerId="ADAL" clId="{4B4EBC14-2377-8046-B93F-5C7454EE30C3}" dt="2025-04-09T17:05:41.803" v="10704" actId="962"/>
          <ac:picMkLst>
            <pc:docMk/>
            <pc:sldMk cId="4167475079" sldId="419"/>
            <ac:picMk id="13" creationId="{94D099B5-24B6-F0D4-41FE-EEB56FF6B94A}"/>
          </ac:picMkLst>
        </pc:picChg>
      </pc:sldChg>
      <pc:sldChg chg="modSp add mod">
        <pc:chgData name="Michael Joseph Schneider" userId="0526a63a-26d6-4239-972a-179b08dd2c7c" providerId="ADAL" clId="{4B4EBC14-2377-8046-B93F-5C7454EE30C3}" dt="2025-04-09T17:05:47.775" v="10720" actId="962"/>
        <pc:sldMkLst>
          <pc:docMk/>
          <pc:sldMk cId="2292641307" sldId="420"/>
        </pc:sldMkLst>
        <pc:grpChg chg="mod">
          <ac:chgData name="Michael Joseph Schneider" userId="0526a63a-26d6-4239-972a-179b08dd2c7c" providerId="ADAL" clId="{4B4EBC14-2377-8046-B93F-5C7454EE30C3}" dt="2025-04-09T17:04:16.433" v="10670" actId="962"/>
          <ac:grpSpMkLst>
            <pc:docMk/>
            <pc:sldMk cId="2292641307" sldId="420"/>
            <ac:grpSpMk id="8" creationId="{9F293483-ED80-820F-5C52-15400E0B956F}"/>
          </ac:grpSpMkLst>
        </pc:grpChg>
        <pc:picChg chg="mod">
          <ac:chgData name="Michael Joseph Schneider" userId="0526a63a-26d6-4239-972a-179b08dd2c7c" providerId="ADAL" clId="{4B4EBC14-2377-8046-B93F-5C7454EE30C3}" dt="2025-04-09T17:05:47.775" v="10720" actId="962"/>
          <ac:picMkLst>
            <pc:docMk/>
            <pc:sldMk cId="2292641307" sldId="420"/>
            <ac:picMk id="13" creationId="{7CEC82B5-B02A-F8C8-6C5E-7EEEA0D62861}"/>
          </ac:picMkLst>
        </pc:picChg>
      </pc:sldChg>
      <pc:sldChg chg="addSp delSp modSp add mod">
        <pc:chgData name="Michael Joseph Schneider" userId="0526a63a-26d6-4239-972a-179b08dd2c7c" providerId="ADAL" clId="{4B4EBC14-2377-8046-B93F-5C7454EE30C3}" dt="2025-04-09T17:05:18.110" v="10686" actId="962"/>
        <pc:sldMkLst>
          <pc:docMk/>
          <pc:sldMk cId="4050547132" sldId="421"/>
        </pc:sldMkLst>
        <pc:grpChg chg="mod">
          <ac:chgData name="Michael Joseph Schneider" userId="0526a63a-26d6-4239-972a-179b08dd2c7c" providerId="ADAL" clId="{4B4EBC14-2377-8046-B93F-5C7454EE30C3}" dt="2025-04-09T17:05:18.110" v="10686" actId="962"/>
          <ac:grpSpMkLst>
            <pc:docMk/>
            <pc:sldMk cId="4050547132" sldId="421"/>
            <ac:grpSpMk id="8" creationId="{C27CA962-FE04-211E-A564-A1441F0FD7CA}"/>
          </ac:grpSpMkLst>
        </pc:grpChg>
        <pc:picChg chg="mod">
          <ac:chgData name="Michael Joseph Schneider" userId="0526a63a-26d6-4239-972a-179b08dd2c7c" providerId="ADAL" clId="{4B4EBC14-2377-8046-B93F-5C7454EE30C3}" dt="2025-04-09T16:50:44.237" v="8900" actId="962"/>
          <ac:picMkLst>
            <pc:docMk/>
            <pc:sldMk cId="4050547132" sldId="421"/>
            <ac:picMk id="13" creationId="{C1513BB9-0F15-9B7E-8115-90A832D5E0EF}"/>
          </ac:picMkLst>
        </pc:picChg>
      </pc:sldChg>
      <pc:sldChg chg="addSp delSp modSp add mod">
        <pc:chgData name="Michael Joseph Schneider" userId="0526a63a-26d6-4239-972a-179b08dd2c7c" providerId="ADAL" clId="{4B4EBC14-2377-8046-B93F-5C7454EE30C3}" dt="2025-04-09T17:39:01.523" v="10730"/>
        <pc:sldMkLst>
          <pc:docMk/>
          <pc:sldMk cId="3969824125" sldId="422"/>
        </pc:sldMkLst>
        <pc:spChg chg="mod">
          <ac:chgData name="Michael Joseph Schneider" userId="0526a63a-26d6-4239-972a-179b08dd2c7c" providerId="ADAL" clId="{4B4EBC14-2377-8046-B93F-5C7454EE30C3}" dt="2025-04-02T17:18:27.360" v="306" actId="12789"/>
          <ac:spMkLst>
            <pc:docMk/>
            <pc:sldMk cId="3969824125" sldId="422"/>
            <ac:spMk id="2" creationId="{05EBE59F-5DC2-0DE5-D5FA-9F005545186A}"/>
          </ac:spMkLst>
        </pc:spChg>
        <pc:spChg chg="add mod">
          <ac:chgData name="Michael Joseph Schneider" userId="0526a63a-26d6-4239-972a-179b08dd2c7c" providerId="ADAL" clId="{4B4EBC14-2377-8046-B93F-5C7454EE30C3}" dt="2025-04-09T17:39:01.523" v="10730"/>
          <ac:spMkLst>
            <pc:docMk/>
            <pc:sldMk cId="3969824125" sldId="422"/>
            <ac:spMk id="3" creationId="{3EDB3237-08C1-CF8E-CD8B-08A07F429861}"/>
          </ac:spMkLst>
        </pc:spChg>
        <pc:spChg chg="mod">
          <ac:chgData name="Michael Joseph Schneider" userId="0526a63a-26d6-4239-972a-179b08dd2c7c" providerId="ADAL" clId="{4B4EBC14-2377-8046-B93F-5C7454EE30C3}" dt="2025-04-02T17:30:34.329" v="494" actId="1076"/>
          <ac:spMkLst>
            <pc:docMk/>
            <pc:sldMk cId="3969824125" sldId="422"/>
            <ac:spMk id="24" creationId="{927121AC-17EA-1B3B-C16A-0FB32C6D77F7}"/>
          </ac:spMkLst>
        </pc:spChg>
        <pc:spChg chg="mod">
          <ac:chgData name="Michael Joseph Schneider" userId="0526a63a-26d6-4239-972a-179b08dd2c7c" providerId="ADAL" clId="{4B4EBC14-2377-8046-B93F-5C7454EE30C3}" dt="2025-04-09T16:51:24.813" v="8902" actId="962"/>
          <ac:spMkLst>
            <pc:docMk/>
            <pc:sldMk cId="3969824125" sldId="422"/>
            <ac:spMk id="27" creationId="{A27A4FCD-781A-CF18-B4EB-79CAE9B12468}"/>
          </ac:spMkLst>
        </pc:spChg>
        <pc:spChg chg="add mod">
          <ac:chgData name="Michael Joseph Schneider" userId="0526a63a-26d6-4239-972a-179b08dd2c7c" providerId="ADAL" clId="{4B4EBC14-2377-8046-B93F-5C7454EE30C3}" dt="2025-04-02T17:27:52.037" v="465" actId="14100"/>
          <ac:spMkLst>
            <pc:docMk/>
            <pc:sldMk cId="3969824125" sldId="422"/>
            <ac:spMk id="31" creationId="{799F8711-99DE-022C-2EDA-677A8CD8C5A4}"/>
          </ac:spMkLst>
        </pc:spChg>
        <pc:spChg chg="add mod">
          <ac:chgData name="Michael Joseph Schneider" userId="0526a63a-26d6-4239-972a-179b08dd2c7c" providerId="ADAL" clId="{4B4EBC14-2377-8046-B93F-5C7454EE30C3}" dt="2025-04-02T17:30:15.275" v="490" actId="1076"/>
          <ac:spMkLst>
            <pc:docMk/>
            <pc:sldMk cId="3969824125" sldId="422"/>
            <ac:spMk id="37" creationId="{010AE144-485E-E458-D8CE-B0E18371E403}"/>
          </ac:spMkLst>
        </pc:spChg>
        <pc:grpChg chg="add mod">
          <ac:chgData name="Michael Joseph Schneider" userId="0526a63a-26d6-4239-972a-179b08dd2c7c" providerId="ADAL" clId="{4B4EBC14-2377-8046-B93F-5C7454EE30C3}" dt="2025-04-02T17:20:04.175" v="327" actId="164"/>
          <ac:grpSpMkLst>
            <pc:docMk/>
            <pc:sldMk cId="3969824125" sldId="422"/>
            <ac:grpSpMk id="9" creationId="{05F677AC-9F9B-39C5-F8FE-E8CD25BF9111}"/>
          </ac:grpSpMkLst>
        </pc:grpChg>
        <pc:grpChg chg="add mod">
          <ac:chgData name="Michael Joseph Schneider" userId="0526a63a-26d6-4239-972a-179b08dd2c7c" providerId="ADAL" clId="{4B4EBC14-2377-8046-B93F-5C7454EE30C3}" dt="2025-04-09T17:04:19.312" v="10671" actId="962"/>
          <ac:grpSpMkLst>
            <pc:docMk/>
            <pc:sldMk cId="3969824125" sldId="422"/>
            <ac:grpSpMk id="10" creationId="{64FF101A-B2CC-EE05-9BA8-ABA7D1571E1D}"/>
          </ac:grpSpMkLst>
        </pc:grpChg>
        <pc:grpChg chg="add mod">
          <ac:chgData name="Michael Joseph Schneider" userId="0526a63a-26d6-4239-972a-179b08dd2c7c" providerId="ADAL" clId="{4B4EBC14-2377-8046-B93F-5C7454EE30C3}" dt="2025-04-09T16:51:13.169" v="8901" actId="962"/>
          <ac:grpSpMkLst>
            <pc:docMk/>
            <pc:sldMk cId="3969824125" sldId="422"/>
            <ac:grpSpMk id="55" creationId="{73FF4E70-7DCD-0AD3-A769-F9C2259147E4}"/>
          </ac:grpSpMkLst>
        </pc:grpChg>
        <pc:cxnChg chg="add mod">
          <ac:chgData name="Michael Joseph Schneider" userId="0526a63a-26d6-4239-972a-179b08dd2c7c" providerId="ADAL" clId="{4B4EBC14-2377-8046-B93F-5C7454EE30C3}" dt="2025-04-02T17:30:20.348" v="491" actId="14100"/>
          <ac:cxnSpMkLst>
            <pc:docMk/>
            <pc:sldMk cId="3969824125" sldId="422"/>
            <ac:cxnSpMk id="32" creationId="{403E26DB-9C0E-D218-5B74-94206F86AE48}"/>
          </ac:cxnSpMkLst>
        </pc:cxnChg>
        <pc:cxnChg chg="mod">
          <ac:chgData name="Michael Joseph Schneider" userId="0526a63a-26d6-4239-972a-179b08dd2c7c" providerId="ADAL" clId="{4B4EBC14-2377-8046-B93F-5C7454EE30C3}" dt="2025-04-09T16:51:24.813" v="8902" actId="962"/>
          <ac:cxnSpMkLst>
            <pc:docMk/>
            <pc:sldMk cId="3969824125" sldId="422"/>
            <ac:cxnSpMk id="33" creationId="{1D643499-D22E-AF39-4562-5349017F56E9}"/>
          </ac:cxnSpMkLst>
        </pc:cxnChg>
      </pc:sldChg>
      <pc:sldChg chg="addSp delSp modSp add mod">
        <pc:chgData name="Michael Joseph Schneider" userId="0526a63a-26d6-4239-972a-179b08dd2c7c" providerId="ADAL" clId="{4B4EBC14-2377-8046-B93F-5C7454EE30C3}" dt="2025-04-09T17:38:57.397" v="10729"/>
        <pc:sldMkLst>
          <pc:docMk/>
          <pc:sldMk cId="1009050252" sldId="423"/>
        </pc:sldMkLst>
        <pc:spChg chg="add mod">
          <ac:chgData name="Michael Joseph Schneider" userId="0526a63a-26d6-4239-972a-179b08dd2c7c" providerId="ADAL" clId="{4B4EBC14-2377-8046-B93F-5C7454EE30C3}" dt="2025-04-09T17:38:55.763" v="10728" actId="1036"/>
          <ac:spMkLst>
            <pc:docMk/>
            <pc:sldMk cId="1009050252" sldId="423"/>
            <ac:spMk id="3" creationId="{8873758F-D6D2-F4CB-7F54-C3622402CB9B}"/>
          </ac:spMkLst>
        </pc:spChg>
        <pc:spChg chg="add mod">
          <ac:chgData name="Michael Joseph Schneider" userId="0526a63a-26d6-4239-972a-179b08dd2c7c" providerId="ADAL" clId="{4B4EBC14-2377-8046-B93F-5C7454EE30C3}" dt="2025-04-09T17:38:57.397" v="10729"/>
          <ac:spMkLst>
            <pc:docMk/>
            <pc:sldMk cId="1009050252" sldId="423"/>
            <ac:spMk id="4" creationId="{F5B00D3E-8A50-8C96-DB7E-F8D550E224EA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03.247" v="10731"/>
        <pc:sldMkLst>
          <pc:docMk/>
          <pc:sldMk cId="1949049110" sldId="424"/>
        </pc:sldMkLst>
        <pc:spChg chg="add mod">
          <ac:chgData name="Michael Joseph Schneider" userId="0526a63a-26d6-4239-972a-179b08dd2c7c" providerId="ADAL" clId="{4B4EBC14-2377-8046-B93F-5C7454EE30C3}" dt="2025-04-09T17:39:03.247" v="10731"/>
          <ac:spMkLst>
            <pc:docMk/>
            <pc:sldMk cId="1949049110" sldId="424"/>
            <ac:spMk id="3" creationId="{6CD42736-C43D-0E73-1C2B-272B497BE1C5}"/>
          </ac:spMkLst>
        </pc:spChg>
        <pc:spChg chg="mod">
          <ac:chgData name="Michael Joseph Schneider" userId="0526a63a-26d6-4239-972a-179b08dd2c7c" providerId="ADAL" clId="{4B4EBC14-2377-8046-B93F-5C7454EE30C3}" dt="2025-04-09T16:51:36.100" v="8903" actId="962"/>
          <ac:spMkLst>
            <pc:docMk/>
            <pc:sldMk cId="1949049110" sldId="424"/>
            <ac:spMk id="29" creationId="{1D6C48A9-325E-D1C1-BDAE-4A4249AEDD28}"/>
          </ac:spMkLst>
        </pc:spChg>
        <pc:grpChg chg="mod">
          <ac:chgData name="Michael Joseph Schneider" userId="0526a63a-26d6-4239-972a-179b08dd2c7c" providerId="ADAL" clId="{4B4EBC14-2377-8046-B93F-5C7454EE30C3}" dt="2025-04-09T17:04:21.489" v="10672" actId="962"/>
          <ac:grpSpMkLst>
            <pc:docMk/>
            <pc:sldMk cId="1949049110" sldId="424"/>
            <ac:grpSpMk id="10" creationId="{7AAA6CEB-151F-4BF8-32DD-7192210A88EF}"/>
          </ac:grpSpMkLst>
        </pc:grpChg>
        <pc:grpChg chg="mod">
          <ac:chgData name="Michael Joseph Schneider" userId="0526a63a-26d6-4239-972a-179b08dd2c7c" providerId="ADAL" clId="{4B4EBC14-2377-8046-B93F-5C7454EE30C3}" dt="2025-04-09T17:04:23.189" v="10673" actId="962"/>
          <ac:grpSpMkLst>
            <pc:docMk/>
            <pc:sldMk cId="1949049110" sldId="424"/>
            <ac:grpSpMk id="21" creationId="{89458211-6BD5-50B1-E075-39EA2BAE555C}"/>
          </ac:grpSpMkLst>
        </pc:grpChg>
        <pc:grpChg chg="mod">
          <ac:chgData name="Michael Joseph Schneider" userId="0526a63a-26d6-4239-972a-179b08dd2c7c" providerId="ADAL" clId="{4B4EBC14-2377-8046-B93F-5C7454EE30C3}" dt="2025-04-09T16:51:39.763" v="8904" actId="962"/>
          <ac:grpSpMkLst>
            <pc:docMk/>
            <pc:sldMk cId="1949049110" sldId="424"/>
            <ac:grpSpMk id="56" creationId="{0A31E11C-93D7-D478-AD70-E0C45E20A013}"/>
          </ac:grpSpMkLst>
        </pc:grpChg>
        <pc:cxnChg chg="mod">
          <ac:chgData name="Michael Joseph Schneider" userId="0526a63a-26d6-4239-972a-179b08dd2c7c" providerId="ADAL" clId="{4B4EBC14-2377-8046-B93F-5C7454EE30C3}" dt="2025-04-09T16:51:36.100" v="8903" actId="962"/>
          <ac:cxnSpMkLst>
            <pc:docMk/>
            <pc:sldMk cId="1949049110" sldId="424"/>
            <ac:cxnSpMk id="30" creationId="{4BE329A6-3185-957C-FFE6-C8C165C7EAC0}"/>
          </ac:cxnSpMkLst>
        </pc:cxnChg>
      </pc:sldChg>
      <pc:sldChg chg="addSp delSp modSp add mod modNotesTx">
        <pc:chgData name="Michael Joseph Schneider" userId="0526a63a-26d6-4239-972a-179b08dd2c7c" providerId="ADAL" clId="{4B4EBC14-2377-8046-B93F-5C7454EE30C3}" dt="2025-04-09T17:39:05.866" v="10732"/>
        <pc:sldMkLst>
          <pc:docMk/>
          <pc:sldMk cId="177757252" sldId="425"/>
        </pc:sldMkLst>
        <pc:spChg chg="mod topLvl">
          <ac:chgData name="Michael Joseph Schneider" userId="0526a63a-26d6-4239-972a-179b08dd2c7c" providerId="ADAL" clId="{4B4EBC14-2377-8046-B93F-5C7454EE30C3}" dt="2025-04-03T15:28:19.555" v="1944" actId="164"/>
          <ac:spMkLst>
            <pc:docMk/>
            <pc:sldMk cId="177757252" sldId="425"/>
            <ac:spMk id="5" creationId="{DC77AE7F-84C8-814F-396F-5C12DE3CEBC5}"/>
          </ac:spMkLst>
        </pc:spChg>
        <pc:spChg chg="mod topLvl">
          <ac:chgData name="Michael Joseph Schneider" userId="0526a63a-26d6-4239-972a-179b08dd2c7c" providerId="ADAL" clId="{4B4EBC14-2377-8046-B93F-5C7454EE30C3}" dt="2025-04-09T16:51:52.192" v="8905" actId="164"/>
          <ac:spMkLst>
            <pc:docMk/>
            <pc:sldMk cId="177757252" sldId="425"/>
            <ac:spMk id="7" creationId="{A1D95373-6B60-C91C-45CC-3D11645478D0}"/>
          </ac:spMkLst>
        </pc:spChg>
        <pc:spChg chg="add mod">
          <ac:chgData name="Michael Joseph Schneider" userId="0526a63a-26d6-4239-972a-179b08dd2c7c" providerId="ADAL" clId="{4B4EBC14-2377-8046-B93F-5C7454EE30C3}" dt="2025-04-09T17:39:05.866" v="10732"/>
          <ac:spMkLst>
            <pc:docMk/>
            <pc:sldMk cId="177757252" sldId="425"/>
            <ac:spMk id="9" creationId="{009F2726-8947-6014-2248-D6CED6D5725F}"/>
          </ac:spMkLst>
        </pc:spChg>
        <pc:spChg chg="mod topLvl">
          <ac:chgData name="Michael Joseph Schneider" userId="0526a63a-26d6-4239-972a-179b08dd2c7c" providerId="ADAL" clId="{4B4EBC14-2377-8046-B93F-5C7454EE30C3}" dt="2025-04-02T19:34:19.861" v="641" actId="165"/>
          <ac:spMkLst>
            <pc:docMk/>
            <pc:sldMk cId="177757252" sldId="425"/>
            <ac:spMk id="11" creationId="{03C531D5-6E2A-C1C2-0A2D-B776A1406530}"/>
          </ac:spMkLst>
        </pc:spChg>
        <pc:spChg chg="mod topLvl">
          <ac:chgData name="Michael Joseph Schneider" userId="0526a63a-26d6-4239-972a-179b08dd2c7c" providerId="ADAL" clId="{4B4EBC14-2377-8046-B93F-5C7454EE30C3}" dt="2025-04-02T19:34:19.861" v="641" actId="165"/>
          <ac:spMkLst>
            <pc:docMk/>
            <pc:sldMk cId="177757252" sldId="425"/>
            <ac:spMk id="12" creationId="{80C3C9C2-8E0F-17EB-4CF7-0A411B3DA9FA}"/>
          </ac:spMkLst>
        </pc:spChg>
        <pc:spChg chg="add mod">
          <ac:chgData name="Michael Joseph Schneider" userId="0526a63a-26d6-4239-972a-179b08dd2c7c" providerId="ADAL" clId="{4B4EBC14-2377-8046-B93F-5C7454EE30C3}" dt="2025-04-09T17:04:26.044" v="10674" actId="962"/>
          <ac:spMkLst>
            <pc:docMk/>
            <pc:sldMk cId="177757252" sldId="425"/>
            <ac:spMk id="17" creationId="{8AD0895C-A5E9-9A6C-DFFD-17E9402A7585}"/>
          </ac:spMkLst>
        </pc:spChg>
        <pc:spChg chg="add mod">
          <ac:chgData name="Michael Joseph Schneider" userId="0526a63a-26d6-4239-972a-179b08dd2c7c" providerId="ADAL" clId="{4B4EBC14-2377-8046-B93F-5C7454EE30C3}" dt="2025-04-09T17:04:28.012" v="10675" actId="962"/>
          <ac:spMkLst>
            <pc:docMk/>
            <pc:sldMk cId="177757252" sldId="425"/>
            <ac:spMk id="41" creationId="{189AA0DC-D0CD-9CDA-F7D7-EB4F1B44E5B2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2" creationId="{95156BB3-ABC1-A1D4-1482-2FFC4E431C93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3" creationId="{D285CADC-D50F-C754-6E02-3812B7EFAAB0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4" creationId="{57FB4FE4-F7E9-D9A0-E0BF-1D021F2EF8A6}"/>
          </ac:spMkLst>
        </pc:spChg>
        <pc:spChg chg="add mod">
          <ac:chgData name="Michael Joseph Schneider" userId="0526a63a-26d6-4239-972a-179b08dd2c7c" providerId="ADAL" clId="{4B4EBC14-2377-8046-B93F-5C7454EE30C3}" dt="2025-04-02T22:14:59.695" v="1560" actId="164"/>
          <ac:spMkLst>
            <pc:docMk/>
            <pc:sldMk cId="177757252" sldId="425"/>
            <ac:spMk id="145" creationId="{C2AA7EF9-1BBD-17DB-C217-E5D2FFB6B43A}"/>
          </ac:spMkLst>
        </pc:spChg>
        <pc:spChg chg="add mod">
          <ac:chgData name="Michael Joseph Schneider" userId="0526a63a-26d6-4239-972a-179b08dd2c7c" providerId="ADAL" clId="{4B4EBC14-2377-8046-B93F-5C7454EE30C3}" dt="2025-04-09T16:51:52.192" v="8905" actId="164"/>
          <ac:spMkLst>
            <pc:docMk/>
            <pc:sldMk cId="177757252" sldId="425"/>
            <ac:spMk id="152" creationId="{A0F1ADC1-AFD6-FA66-C25E-2A09264AB056}"/>
          </ac:spMkLst>
        </pc:spChg>
        <pc:grpChg chg="add mod">
          <ac:chgData name="Michael Joseph Schneider" userId="0526a63a-26d6-4239-972a-179b08dd2c7c" providerId="ADAL" clId="{4B4EBC14-2377-8046-B93F-5C7454EE30C3}" dt="2025-04-09T16:52:50.053" v="9224" actId="962"/>
          <ac:grpSpMkLst>
            <pc:docMk/>
            <pc:sldMk cId="177757252" sldId="425"/>
            <ac:grpSpMk id="3" creationId="{F38C9E2A-3FEB-403B-918B-9313E6B19C8D}"/>
          </ac:grpSpMkLst>
        </pc:grpChg>
        <pc:grpChg chg="add del mod topLvl">
          <ac:chgData name="Michael Joseph Schneider" userId="0526a63a-26d6-4239-972a-179b08dd2c7c" providerId="ADAL" clId="{4B4EBC14-2377-8046-B93F-5C7454EE30C3}" dt="2025-04-09T16:51:52.192" v="8905" actId="164"/>
          <ac:grpSpMkLst>
            <pc:docMk/>
            <pc:sldMk cId="177757252" sldId="425"/>
            <ac:grpSpMk id="4" creationId="{AD58432A-35DD-B996-A3D9-77119AE59521}"/>
          </ac:grpSpMkLst>
        </pc:grpChg>
        <pc:grpChg chg="add mod">
          <ac:chgData name="Michael Joseph Schneider" userId="0526a63a-26d6-4239-972a-179b08dd2c7c" providerId="ADAL" clId="{4B4EBC14-2377-8046-B93F-5C7454EE30C3}" dt="2025-04-09T16:51:52.192" v="8905" actId="164"/>
          <ac:grpSpMkLst>
            <pc:docMk/>
            <pc:sldMk cId="177757252" sldId="425"/>
            <ac:grpSpMk id="153" creationId="{B8BC3FAD-3D93-BF23-826D-DDC36EA4DF5D}"/>
          </ac:grpSpMkLst>
        </pc:grpChg>
        <pc:grpChg chg="add mod">
          <ac:chgData name="Michael Joseph Schneider" userId="0526a63a-26d6-4239-972a-179b08dd2c7c" providerId="ADAL" clId="{4B4EBC14-2377-8046-B93F-5C7454EE30C3}" dt="2025-04-09T16:51:57.971" v="8906" actId="962"/>
          <ac:grpSpMkLst>
            <pc:docMk/>
            <pc:sldMk cId="177757252" sldId="425"/>
            <ac:grpSpMk id="162" creationId="{365318E5-1DC1-9071-15C2-DDF8864CE9CA}"/>
          </ac:grpSpMkLst>
        </pc:grpChg>
        <pc:picChg chg="mod topLvl">
          <ac:chgData name="Michael Joseph Schneider" userId="0526a63a-26d6-4239-972a-179b08dd2c7c" providerId="ADAL" clId="{4B4EBC14-2377-8046-B93F-5C7454EE30C3}" dt="2025-04-02T19:34:19.861" v="641" actId="165"/>
          <ac:picMkLst>
            <pc:docMk/>
            <pc:sldMk cId="177757252" sldId="425"/>
            <ac:picMk id="8" creationId="{75C3FF27-0DCB-CC99-0D55-D8C0AEAD3B7B}"/>
          </ac:picMkLst>
        </pc:picChg>
        <pc:picChg chg="add mod">
          <ac:chgData name="Michael Joseph Schneider" userId="0526a63a-26d6-4239-972a-179b08dd2c7c" providerId="ADAL" clId="{4B4EBC14-2377-8046-B93F-5C7454EE30C3}" dt="2025-04-09T16:51:52.192" v="8905" actId="164"/>
          <ac:picMkLst>
            <pc:docMk/>
            <pc:sldMk cId="177757252" sldId="425"/>
            <ac:picMk id="151" creationId="{0290F7C7-B80B-67B1-F776-1C36ED67D538}"/>
          </ac:picMkLst>
        </pc:picChg>
        <pc:cxnChg chg="mod topLvl">
          <ac:chgData name="Michael Joseph Schneider" userId="0526a63a-26d6-4239-972a-179b08dd2c7c" providerId="ADAL" clId="{4B4EBC14-2377-8046-B93F-5C7454EE30C3}" dt="2025-04-03T15:28:19.555" v="1944" actId="164"/>
          <ac:cxnSpMkLst>
            <pc:docMk/>
            <pc:sldMk cId="177757252" sldId="425"/>
            <ac:cxnSpMk id="6" creationId="{17AABE66-0BC9-9BFA-1F5B-BF89926F1175}"/>
          </ac:cxnSpMkLst>
        </pc:cxnChg>
      </pc:sldChg>
      <pc:sldChg chg="addSp delSp modSp add del mod modShow modNotesTx">
        <pc:chgData name="Michael Joseph Schneider" userId="0526a63a-26d6-4239-972a-179b08dd2c7c" providerId="ADAL" clId="{4B4EBC14-2377-8046-B93F-5C7454EE30C3}" dt="2025-04-04T15:13:28.292" v="6336" actId="2696"/>
        <pc:sldMkLst>
          <pc:docMk/>
          <pc:sldMk cId="1834574595" sldId="426"/>
        </pc:sldMkLst>
      </pc:sldChg>
      <pc:sldChg chg="addSp delSp modSp add del mod modShow">
        <pc:chgData name="Michael Joseph Schneider" userId="0526a63a-26d6-4239-972a-179b08dd2c7c" providerId="ADAL" clId="{4B4EBC14-2377-8046-B93F-5C7454EE30C3}" dt="2025-04-04T15:13:32.798" v="6338" actId="2696"/>
        <pc:sldMkLst>
          <pc:docMk/>
          <pc:sldMk cId="944617689" sldId="427"/>
        </pc:sldMkLst>
      </pc:sldChg>
      <pc:sldChg chg="addSp delSp modSp new del mod modNotesTx">
        <pc:chgData name="Michael Joseph Schneider" userId="0526a63a-26d6-4239-972a-179b08dd2c7c" providerId="ADAL" clId="{4B4EBC14-2377-8046-B93F-5C7454EE30C3}" dt="2025-04-04T15:13:41.173" v="6339" actId="2696"/>
        <pc:sldMkLst>
          <pc:docMk/>
          <pc:sldMk cId="2898269487" sldId="428"/>
        </pc:sldMkLst>
      </pc:sldChg>
      <pc:sldChg chg="addSp delSp modSp add mod">
        <pc:chgData name="Michael Joseph Schneider" userId="0526a63a-26d6-4239-972a-179b08dd2c7c" providerId="ADAL" clId="{4B4EBC14-2377-8046-B93F-5C7454EE30C3}" dt="2025-04-09T17:39:13.693" v="10737"/>
        <pc:sldMkLst>
          <pc:docMk/>
          <pc:sldMk cId="3181211516" sldId="429"/>
        </pc:sldMkLst>
        <pc:spChg chg="add mod">
          <ac:chgData name="Michael Joseph Schneider" userId="0526a63a-26d6-4239-972a-179b08dd2c7c" providerId="ADAL" clId="{4B4EBC14-2377-8046-B93F-5C7454EE30C3}" dt="2025-04-09T17:39:13.693" v="10737"/>
          <ac:spMkLst>
            <pc:docMk/>
            <pc:sldMk cId="3181211516" sldId="429"/>
            <ac:spMk id="3" creationId="{73040524-B010-8CBA-C21D-8A7080D89F36}"/>
          </ac:spMkLst>
        </pc:spChg>
        <pc:spChg chg="mod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6" creationId="{CF20307A-2C2E-14DB-6A4B-614D026217E5}"/>
          </ac:spMkLst>
        </pc:spChg>
        <pc:spChg chg="mod topLvl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7" creationId="{1A1D71AF-6E0E-A2DF-7140-CAD4670CCF0F}"/>
          </ac:spMkLst>
        </pc:spChg>
        <pc:spChg chg="mod topLvl">
          <ac:chgData name="Michael Joseph Schneider" userId="0526a63a-26d6-4239-972a-179b08dd2c7c" providerId="ADAL" clId="{4B4EBC14-2377-8046-B93F-5C7454EE30C3}" dt="2025-04-09T16:55:44.791" v="9852" actId="962"/>
          <ac:spMkLst>
            <pc:docMk/>
            <pc:sldMk cId="3181211516" sldId="429"/>
            <ac:spMk id="8" creationId="{45E2CB27-BFA1-88E7-ED2D-0BBBE1DBB8E5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15.121" v="10738"/>
        <pc:sldMkLst>
          <pc:docMk/>
          <pc:sldMk cId="347562318" sldId="430"/>
        </pc:sldMkLst>
        <pc:spChg chg="add mod">
          <ac:chgData name="Michael Joseph Schneider" userId="0526a63a-26d6-4239-972a-179b08dd2c7c" providerId="ADAL" clId="{4B4EBC14-2377-8046-B93F-5C7454EE30C3}" dt="2025-04-09T17:39:15.121" v="10738"/>
          <ac:spMkLst>
            <pc:docMk/>
            <pc:sldMk cId="347562318" sldId="430"/>
            <ac:spMk id="3" creationId="{E9AFC3CF-46B0-F64E-5E37-DDF314F26BF7}"/>
          </ac:spMkLst>
        </pc:spChg>
        <pc:spChg chg="mod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6" creationId="{0CAFBBE1-0A05-D2EA-54FC-A5861F606093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7" creationId="{51BCEEC5-19A4-36CD-7A7F-DC2878B2766A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8" creationId="{7C86E61F-7B47-6CA8-C3DC-364C4B745ECA}"/>
          </ac:spMkLst>
        </pc:spChg>
        <pc:spChg chg="mod topLvl">
          <ac:chgData name="Michael Joseph Schneider" userId="0526a63a-26d6-4239-972a-179b08dd2c7c" providerId="ADAL" clId="{4B4EBC14-2377-8046-B93F-5C7454EE30C3}" dt="2025-04-09T16:55:53.577" v="9853" actId="962"/>
          <ac:spMkLst>
            <pc:docMk/>
            <pc:sldMk cId="347562318" sldId="430"/>
            <ac:spMk id="9" creationId="{EF4CBB17-3508-B707-4C15-9087C1CC2191}"/>
          </ac:spMkLst>
        </pc:spChg>
        <pc:spChg chg="mod">
          <ac:chgData name="Michael Joseph Schneider" userId="0526a63a-26d6-4239-972a-179b08dd2c7c" providerId="ADAL" clId="{4B4EBC14-2377-8046-B93F-5C7454EE30C3}" dt="2025-04-04T15:09:09.133" v="6243" actId="20577"/>
          <ac:spMkLst>
            <pc:docMk/>
            <pc:sldMk cId="347562318" sldId="430"/>
            <ac:spMk id="14" creationId="{6EB99603-B18D-0C4D-9216-361B5F3D0BC3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16.482" v="10739"/>
        <pc:sldMkLst>
          <pc:docMk/>
          <pc:sldMk cId="3349074799" sldId="431"/>
        </pc:sldMkLst>
        <pc:spChg chg="add mod">
          <ac:chgData name="Michael Joseph Schneider" userId="0526a63a-26d6-4239-972a-179b08dd2c7c" providerId="ADAL" clId="{4B4EBC14-2377-8046-B93F-5C7454EE30C3}" dt="2025-04-09T17:39:16.482" v="10739"/>
          <ac:spMkLst>
            <pc:docMk/>
            <pc:sldMk cId="3349074799" sldId="431"/>
            <ac:spMk id="3" creationId="{5AEACD27-8762-660A-ADEF-97413A0CDB22}"/>
          </ac:spMkLst>
        </pc:spChg>
        <pc:spChg chg="mod">
          <ac:chgData name="Michael Joseph Schneider" userId="0526a63a-26d6-4239-972a-179b08dd2c7c" providerId="ADAL" clId="{4B4EBC14-2377-8046-B93F-5C7454EE30C3}" dt="2025-04-09T16:55:59.077" v="9854" actId="962"/>
          <ac:spMkLst>
            <pc:docMk/>
            <pc:sldMk cId="3349074799" sldId="431"/>
            <ac:spMk id="6" creationId="{AE7BC0AD-70D9-9BE3-D8C1-CEE5B16638D6}"/>
          </ac:spMkLst>
        </pc:spChg>
        <pc:spChg chg="mod">
          <ac:chgData name="Michael Joseph Schneider" userId="0526a63a-26d6-4239-972a-179b08dd2c7c" providerId="ADAL" clId="{4B4EBC14-2377-8046-B93F-5C7454EE30C3}" dt="2025-04-04T15:09:12.359" v="6247" actId="20577"/>
          <ac:spMkLst>
            <pc:docMk/>
            <pc:sldMk cId="3349074799" sldId="431"/>
            <ac:spMk id="14" creationId="{FA9D37B4-70E1-B57D-042E-4307B12C6C44}"/>
          </ac:spMkLst>
        </pc:spChg>
        <pc:spChg chg="mod">
          <ac:chgData name="Michael Joseph Schneider" userId="0526a63a-26d6-4239-972a-179b08dd2c7c" providerId="ADAL" clId="{4B4EBC14-2377-8046-B93F-5C7454EE30C3}" dt="2025-04-04T15:09:15.434" v="6257" actId="20577"/>
          <ac:spMkLst>
            <pc:docMk/>
            <pc:sldMk cId="3349074799" sldId="431"/>
            <ac:spMk id="15" creationId="{58653364-B561-D8C1-43E8-58C85955E9A6}"/>
          </ac:spMkLst>
        </pc:spChg>
        <pc:grpChg chg="mod">
          <ac:chgData name="Michael Joseph Schneider" userId="0526a63a-26d6-4239-972a-179b08dd2c7c" providerId="ADAL" clId="{4B4EBC14-2377-8046-B93F-5C7454EE30C3}" dt="2025-04-09T16:55:59.077" v="9854" actId="962"/>
          <ac:grpSpMkLst>
            <pc:docMk/>
            <pc:sldMk cId="3349074799" sldId="431"/>
            <ac:grpSpMk id="11" creationId="{081FE84F-7421-1C2C-EFD2-24848265066E}"/>
          </ac:grpSpMkLst>
        </pc:grpChg>
      </pc:sldChg>
      <pc:sldChg chg="addSp delSp modSp add mod">
        <pc:chgData name="Michael Joseph Schneider" userId="0526a63a-26d6-4239-972a-179b08dd2c7c" providerId="ADAL" clId="{4B4EBC14-2377-8046-B93F-5C7454EE30C3}" dt="2025-04-09T17:39:10.679" v="10735"/>
        <pc:sldMkLst>
          <pc:docMk/>
          <pc:sldMk cId="1597576676" sldId="432"/>
        </pc:sldMkLst>
        <pc:spChg chg="add mod">
          <ac:chgData name="Michael Joseph Schneider" userId="0526a63a-26d6-4239-972a-179b08dd2c7c" providerId="ADAL" clId="{4B4EBC14-2377-8046-B93F-5C7454EE30C3}" dt="2025-04-09T17:39:10.679" v="10735"/>
          <ac:spMkLst>
            <pc:docMk/>
            <pc:sldMk cId="1597576676" sldId="432"/>
            <ac:spMk id="3" creationId="{E00A6CB9-5CA2-0B65-223B-2D097B60B0B3}"/>
          </ac:spMkLst>
        </pc:spChg>
        <pc:spChg chg="mod">
          <ac:chgData name="Michael Joseph Schneider" userId="0526a63a-26d6-4239-972a-179b08dd2c7c" providerId="ADAL" clId="{4B4EBC14-2377-8046-B93F-5C7454EE30C3}" dt="2025-04-09T16:55:32.898" v="9850" actId="962"/>
          <ac:spMkLst>
            <pc:docMk/>
            <pc:sldMk cId="1597576676" sldId="432"/>
            <ac:spMk id="6" creationId="{66F35451-FED0-3AD6-58A4-C7A00A34356C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19.284" v="10741"/>
        <pc:sldMkLst>
          <pc:docMk/>
          <pc:sldMk cId="158894648" sldId="433"/>
        </pc:sldMkLst>
        <pc:spChg chg="mod">
          <ac:chgData name="Michael Joseph Schneider" userId="0526a63a-26d6-4239-972a-179b08dd2c7c" providerId="ADAL" clId="{4B4EBC14-2377-8046-B93F-5C7454EE30C3}" dt="2025-04-04T14:57:09.254" v="5946" actId="20577"/>
          <ac:spMkLst>
            <pc:docMk/>
            <pc:sldMk cId="158894648" sldId="433"/>
            <ac:spMk id="2" creationId="{C8EFC99E-F0AB-A111-3A87-EA2757968E12}"/>
          </ac:spMkLst>
        </pc:spChg>
        <pc:spChg chg="add mod">
          <ac:chgData name="Michael Joseph Schneider" userId="0526a63a-26d6-4239-972a-179b08dd2c7c" providerId="ADAL" clId="{4B4EBC14-2377-8046-B93F-5C7454EE30C3}" dt="2025-04-09T17:39:19.284" v="10741"/>
          <ac:spMkLst>
            <pc:docMk/>
            <pc:sldMk cId="158894648" sldId="433"/>
            <ac:spMk id="7" creationId="{2EF16DE0-DF20-2EF7-1B95-9DA92CD371C6}"/>
          </ac:spMkLst>
        </pc:spChg>
        <pc:spChg chg="mod">
          <ac:chgData name="Michael Joseph Schneider" userId="0526a63a-26d6-4239-972a-179b08dd2c7c" providerId="ADAL" clId="{4B4EBC14-2377-8046-B93F-5C7454EE30C3}" dt="2025-04-04T14:57:37.649" v="5961" actId="20577"/>
          <ac:spMkLst>
            <pc:docMk/>
            <pc:sldMk cId="158894648" sldId="433"/>
            <ac:spMk id="15" creationId="{5B861CCC-C6FF-0B91-45D7-3954121CBC04}"/>
          </ac:spMkLst>
        </pc:spChg>
        <pc:picChg chg="add mod">
          <ac:chgData name="Michael Joseph Schneider" userId="0526a63a-26d6-4239-972a-179b08dd2c7c" providerId="ADAL" clId="{4B4EBC14-2377-8046-B93F-5C7454EE30C3}" dt="2025-04-04T14:58:16.942" v="5972" actId="1035"/>
          <ac:picMkLst>
            <pc:docMk/>
            <pc:sldMk cId="158894648" sldId="433"/>
            <ac:picMk id="3" creationId="{512BFFE8-223A-E43C-BC07-14C88C7CB609}"/>
          </ac:picMkLst>
        </pc:picChg>
      </pc:sldChg>
      <pc:sldChg chg="addSp delSp modSp add mod modNotesTx">
        <pc:chgData name="Michael Joseph Schneider" userId="0526a63a-26d6-4239-972a-179b08dd2c7c" providerId="ADAL" clId="{4B4EBC14-2377-8046-B93F-5C7454EE30C3}" dt="2025-04-09T17:39:20.629" v="10742"/>
        <pc:sldMkLst>
          <pc:docMk/>
          <pc:sldMk cId="3215966179" sldId="434"/>
        </pc:sldMkLst>
        <pc:spChg chg="mod">
          <ac:chgData name="Michael Joseph Schneider" userId="0526a63a-26d6-4239-972a-179b08dd2c7c" providerId="ADAL" clId="{4B4EBC14-2377-8046-B93F-5C7454EE30C3}" dt="2025-04-04T15:09:25.412" v="6266" actId="20577"/>
          <ac:spMkLst>
            <pc:docMk/>
            <pc:sldMk cId="3215966179" sldId="434"/>
            <ac:spMk id="2" creationId="{B6F01D9B-C14B-9090-2C55-F29572A832B3}"/>
          </ac:spMkLst>
        </pc:spChg>
        <pc:spChg chg="add mod">
          <ac:chgData name="Michael Joseph Schneider" userId="0526a63a-26d6-4239-972a-179b08dd2c7c" providerId="ADAL" clId="{4B4EBC14-2377-8046-B93F-5C7454EE30C3}" dt="2025-04-09T17:39:20.629" v="10742"/>
          <ac:spMkLst>
            <pc:docMk/>
            <pc:sldMk cId="3215966179" sldId="434"/>
            <ac:spMk id="3" creationId="{F48927DC-E0AE-089A-6463-3C0B78CEC0A0}"/>
          </ac:spMkLst>
        </pc:spChg>
        <pc:spChg chg="mod">
          <ac:chgData name="Michael Joseph Schneider" userId="0526a63a-26d6-4239-972a-179b08dd2c7c" providerId="ADAL" clId="{4B4EBC14-2377-8046-B93F-5C7454EE30C3}" dt="2025-04-04T15:12:01.638" v="6329" actId="1076"/>
          <ac:spMkLst>
            <pc:docMk/>
            <pc:sldMk cId="3215966179" sldId="434"/>
            <ac:spMk id="5" creationId="{ACC83FA3-943A-4C2D-40B4-973EFBC72354}"/>
          </ac:spMkLst>
        </pc:spChg>
        <pc:spChg chg="add mod">
          <ac:chgData name="Michael Joseph Schneider" userId="0526a63a-26d6-4239-972a-179b08dd2c7c" providerId="ADAL" clId="{4B4EBC14-2377-8046-B93F-5C7454EE30C3}" dt="2025-04-04T15:11:57.933" v="6328" actId="1076"/>
          <ac:spMkLst>
            <pc:docMk/>
            <pc:sldMk cId="3215966179" sldId="434"/>
            <ac:spMk id="7" creationId="{52EA16DC-F1C8-57CC-DCC0-EC5E5AE77C71}"/>
          </ac:spMkLst>
        </pc:spChg>
        <pc:spChg chg="add mod">
          <ac:chgData name="Michael Joseph Schneider" userId="0526a63a-26d6-4239-972a-179b08dd2c7c" providerId="ADAL" clId="{4B4EBC14-2377-8046-B93F-5C7454EE30C3}" dt="2025-04-04T15:11:50.536" v="6326" actId="1076"/>
          <ac:spMkLst>
            <pc:docMk/>
            <pc:sldMk cId="3215966179" sldId="434"/>
            <ac:spMk id="8" creationId="{FC4E08F4-9087-92B1-C178-99F1EA4E0C62}"/>
          </ac:spMkLst>
        </pc:spChg>
        <pc:spChg chg="mod">
          <ac:chgData name="Michael Joseph Schneider" userId="0526a63a-26d6-4239-972a-179b08dd2c7c" providerId="ADAL" clId="{4B4EBC14-2377-8046-B93F-5C7454EE30C3}" dt="2025-04-04T15:12:06.496" v="6330" actId="1076"/>
          <ac:spMkLst>
            <pc:docMk/>
            <pc:sldMk cId="3215966179" sldId="434"/>
            <ac:spMk id="15" creationId="{B36AADB6-82E2-0D22-E918-AACC81F7C4EB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23.426" v="10744"/>
        <pc:sldMkLst>
          <pc:docMk/>
          <pc:sldMk cId="16551748" sldId="435"/>
        </pc:sldMkLst>
        <pc:spChg chg="add mod">
          <ac:chgData name="Michael Joseph Schneider" userId="0526a63a-26d6-4239-972a-179b08dd2c7c" providerId="ADAL" clId="{4B4EBC14-2377-8046-B93F-5C7454EE30C3}" dt="2025-04-09T17:39:23.426" v="10744"/>
          <ac:spMkLst>
            <pc:docMk/>
            <pc:sldMk cId="16551748" sldId="435"/>
            <ac:spMk id="3" creationId="{BC279C3E-2745-F86F-D078-EB40AA118CA2}"/>
          </ac:spMkLst>
        </pc:spChg>
        <pc:spChg chg="mod">
          <ac:chgData name="Michael Joseph Schneider" userId="0526a63a-26d6-4239-972a-179b08dd2c7c" providerId="ADAL" clId="{4B4EBC14-2377-8046-B93F-5C7454EE30C3}" dt="2025-04-09T16:57:24.626" v="10135" actId="962"/>
          <ac:spMkLst>
            <pc:docMk/>
            <pc:sldMk cId="16551748" sldId="435"/>
            <ac:spMk id="6" creationId="{C07E5850-A4F9-9952-9DF2-CEEC096E7599}"/>
          </ac:spMkLst>
        </pc:spChg>
        <pc:grpChg chg="mod">
          <ac:chgData name="Michael Joseph Schneider" userId="0526a63a-26d6-4239-972a-179b08dd2c7c" providerId="ADAL" clId="{4B4EBC14-2377-8046-B93F-5C7454EE30C3}" dt="2025-04-09T16:57:24.626" v="10135" actId="962"/>
          <ac:grpSpMkLst>
            <pc:docMk/>
            <pc:sldMk cId="16551748" sldId="435"/>
            <ac:grpSpMk id="11" creationId="{633E869C-909B-F46A-C3F9-FF4C6DA8105E}"/>
          </ac:grpSpMkLst>
        </pc:grpChg>
      </pc:sldChg>
      <pc:sldChg chg="addSp delSp modSp add mod">
        <pc:chgData name="Michael Joseph Schneider" userId="0526a63a-26d6-4239-972a-179b08dd2c7c" providerId="ADAL" clId="{4B4EBC14-2377-8046-B93F-5C7454EE30C3}" dt="2025-04-09T17:39:24.795" v="10745"/>
        <pc:sldMkLst>
          <pc:docMk/>
          <pc:sldMk cId="116006505" sldId="436"/>
        </pc:sldMkLst>
        <pc:spChg chg="add mod">
          <ac:chgData name="Michael Joseph Schneider" userId="0526a63a-26d6-4239-972a-179b08dd2c7c" providerId="ADAL" clId="{4B4EBC14-2377-8046-B93F-5C7454EE30C3}" dt="2025-04-09T17:39:24.795" v="10745"/>
          <ac:spMkLst>
            <pc:docMk/>
            <pc:sldMk cId="116006505" sldId="436"/>
            <ac:spMk id="3" creationId="{109FD3A8-94F8-CC21-DE20-EA5C4B91D967}"/>
          </ac:spMkLst>
        </pc:spChg>
        <pc:graphicFrameChg chg="add mod modGraphic">
          <ac:chgData name="Michael Joseph Schneider" userId="0526a63a-26d6-4239-972a-179b08dd2c7c" providerId="ADAL" clId="{4B4EBC14-2377-8046-B93F-5C7454EE30C3}" dt="2025-04-04T15:23:45.895" v="6619" actId="20577"/>
          <ac:graphicFrameMkLst>
            <pc:docMk/>
            <pc:sldMk cId="116006505" sldId="436"/>
            <ac:graphicFrameMk id="6" creationId="{3C303D1B-A203-4B70-C53C-21BEBF031673}"/>
          </ac:graphicFrameMkLst>
        </pc:graphicFrameChg>
      </pc:sldChg>
      <pc:sldChg chg="addSp modSp add mod">
        <pc:chgData name="Michael Joseph Schneider" userId="0526a63a-26d6-4239-972a-179b08dd2c7c" providerId="ADAL" clId="{4B4EBC14-2377-8046-B93F-5C7454EE30C3}" dt="2025-04-09T17:39:29.272" v="10748"/>
        <pc:sldMkLst>
          <pc:docMk/>
          <pc:sldMk cId="752745221" sldId="437"/>
        </pc:sldMkLst>
        <pc:spChg chg="mod">
          <ac:chgData name="Michael Joseph Schneider" userId="0526a63a-26d6-4239-972a-179b08dd2c7c" providerId="ADAL" clId="{4B4EBC14-2377-8046-B93F-5C7454EE30C3}" dt="2025-04-04T15:29:17.503" v="6894" actId="20577"/>
          <ac:spMkLst>
            <pc:docMk/>
            <pc:sldMk cId="752745221" sldId="437"/>
            <ac:spMk id="2" creationId="{006E797C-6824-3489-4C3A-03F1ED0244BF}"/>
          </ac:spMkLst>
        </pc:spChg>
        <pc:spChg chg="add mod">
          <ac:chgData name="Michael Joseph Schneider" userId="0526a63a-26d6-4239-972a-179b08dd2c7c" providerId="ADAL" clId="{4B4EBC14-2377-8046-B93F-5C7454EE30C3}" dt="2025-04-09T17:39:29.272" v="10748"/>
          <ac:spMkLst>
            <pc:docMk/>
            <pc:sldMk cId="752745221" sldId="437"/>
            <ac:spMk id="4" creationId="{7E0DEAC5-C348-11E5-430E-6EA4DB992C9E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30.655" v="10749"/>
        <pc:sldMkLst>
          <pc:docMk/>
          <pc:sldMk cId="1904751045" sldId="438"/>
        </pc:sldMkLst>
        <pc:spChg chg="mod">
          <ac:chgData name="Michael Joseph Schneider" userId="0526a63a-26d6-4239-972a-179b08dd2c7c" providerId="ADAL" clId="{4B4EBC14-2377-8046-B93F-5C7454EE30C3}" dt="2025-04-04T15:29:29.409" v="6912" actId="20577"/>
          <ac:spMkLst>
            <pc:docMk/>
            <pc:sldMk cId="1904751045" sldId="438"/>
            <ac:spMk id="2" creationId="{EA7FF2EE-8440-BD5B-4EBD-5C5131B41523}"/>
          </ac:spMkLst>
        </pc:spChg>
        <pc:spChg chg="add mod">
          <ac:chgData name="Michael Joseph Schneider" userId="0526a63a-26d6-4239-972a-179b08dd2c7c" providerId="ADAL" clId="{4B4EBC14-2377-8046-B93F-5C7454EE30C3}" dt="2025-04-09T17:39:30.655" v="10749"/>
          <ac:spMkLst>
            <pc:docMk/>
            <pc:sldMk cId="1904751045" sldId="438"/>
            <ac:spMk id="3" creationId="{B5BD01C9-3FA7-D857-E16C-720F99BCBAA8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5" creationId="{B76F4282-B0FA-08FC-F122-1867D049E473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6" creationId="{EBBB72B1-497C-EEB4-0D0C-005F6C904553}"/>
          </ac:spMkLst>
        </pc:spChg>
        <pc:spChg chg="mod">
          <ac:chgData name="Michael Joseph Schneider" userId="0526a63a-26d6-4239-972a-179b08dd2c7c" providerId="ADAL" clId="{4B4EBC14-2377-8046-B93F-5C7454EE30C3}" dt="2025-04-04T15:29:52.674" v="6941" actId="14100"/>
          <ac:spMkLst>
            <pc:docMk/>
            <pc:sldMk cId="1904751045" sldId="438"/>
            <ac:spMk id="7" creationId="{C7B49BA5-EBCD-26FE-9DB6-8794BF6DCE95}"/>
          </ac:spMkLst>
        </pc:spChg>
        <pc:spChg chg="mod">
          <ac:chgData name="Michael Joseph Schneider" userId="0526a63a-26d6-4239-972a-179b08dd2c7c" providerId="ADAL" clId="{4B4EBC14-2377-8046-B93F-5C7454EE30C3}" dt="2025-04-04T15:29:33.925" v="6921" actId="20577"/>
          <ac:spMkLst>
            <pc:docMk/>
            <pc:sldMk cId="1904751045" sldId="438"/>
            <ac:spMk id="9" creationId="{BB8A24A6-934F-81CF-4D8C-1F33CDC7F911}"/>
          </ac:spMkLst>
        </pc:spChg>
        <pc:spChg chg="mod">
          <ac:chgData name="Michael Joseph Schneider" userId="0526a63a-26d6-4239-972a-179b08dd2c7c" providerId="ADAL" clId="{4B4EBC14-2377-8046-B93F-5C7454EE30C3}" dt="2025-04-04T15:29:38.390" v="6931" actId="20577"/>
          <ac:spMkLst>
            <pc:docMk/>
            <pc:sldMk cId="1904751045" sldId="438"/>
            <ac:spMk id="10" creationId="{77EB5DD1-E06D-ACDA-3117-9A80D4E2304E}"/>
          </ac:spMkLst>
        </pc:spChg>
        <pc:spChg chg="mod">
          <ac:chgData name="Michael Joseph Schneider" userId="0526a63a-26d6-4239-972a-179b08dd2c7c" providerId="ADAL" clId="{4B4EBC14-2377-8046-B93F-5C7454EE30C3}" dt="2025-04-04T15:29:42.716" v="6940" actId="20577"/>
          <ac:spMkLst>
            <pc:docMk/>
            <pc:sldMk cId="1904751045" sldId="438"/>
            <ac:spMk id="11" creationId="{9379CC46-8ABF-9E04-B806-F49512B26374}"/>
          </ac:spMkLst>
        </pc:spChg>
        <pc:grpChg chg="mod">
          <ac:chgData name="Michael Joseph Schneider" userId="0526a63a-26d6-4239-972a-179b08dd2c7c" providerId="ADAL" clId="{4B4EBC14-2377-8046-B93F-5C7454EE30C3}" dt="2025-04-09T17:04:50.790" v="10679" actId="962"/>
          <ac:grpSpMkLst>
            <pc:docMk/>
            <pc:sldMk cId="1904751045" sldId="438"/>
            <ac:grpSpMk id="8" creationId="{95A4BE6D-B965-E02A-A2D5-587B5B76A15A}"/>
          </ac:grpSpMkLst>
        </pc:grpChg>
        <pc:picChg chg="add mod">
          <ac:chgData name="Michael Joseph Schneider" userId="0526a63a-26d6-4239-972a-179b08dd2c7c" providerId="ADAL" clId="{4B4EBC14-2377-8046-B93F-5C7454EE30C3}" dt="2025-04-04T15:30:41.770" v="6948" actId="14100"/>
          <ac:picMkLst>
            <pc:docMk/>
            <pc:sldMk cId="1904751045" sldId="438"/>
            <ac:picMk id="14" creationId="{3A7F232D-5A26-7969-5D09-048992FCA0F5}"/>
          </ac:picMkLst>
        </pc:picChg>
        <pc:picChg chg="add mod">
          <ac:chgData name="Michael Joseph Schneider" userId="0526a63a-26d6-4239-972a-179b08dd2c7c" providerId="ADAL" clId="{4B4EBC14-2377-8046-B93F-5C7454EE30C3}" dt="2025-04-04T15:30:52.236" v="6959" actId="1076"/>
          <ac:picMkLst>
            <pc:docMk/>
            <pc:sldMk cId="1904751045" sldId="438"/>
            <ac:picMk id="17" creationId="{E6674BAD-53FF-F5F1-5B36-A68E9646272B}"/>
          </ac:picMkLst>
        </pc:picChg>
        <pc:picChg chg="add mod">
          <ac:chgData name="Michael Joseph Schneider" userId="0526a63a-26d6-4239-972a-179b08dd2c7c" providerId="ADAL" clId="{4B4EBC14-2377-8046-B93F-5C7454EE30C3}" dt="2025-04-04T15:31:29.286" v="6972" actId="1076"/>
          <ac:picMkLst>
            <pc:docMk/>
            <pc:sldMk cId="1904751045" sldId="438"/>
            <ac:picMk id="19" creationId="{8CEA4EC1-D639-97F2-93F4-E47006A3BD3A}"/>
          </ac:picMkLst>
        </pc:picChg>
      </pc:sldChg>
      <pc:sldChg chg="addSp delSp modSp add del mod">
        <pc:chgData name="Michael Joseph Schneider" userId="0526a63a-26d6-4239-972a-179b08dd2c7c" providerId="ADAL" clId="{4B4EBC14-2377-8046-B93F-5C7454EE30C3}" dt="2025-04-09T16:32:48.032" v="8656" actId="2696"/>
        <pc:sldMkLst>
          <pc:docMk/>
          <pc:sldMk cId="2887985678" sldId="439"/>
        </pc:sldMkLst>
        <pc:spChg chg="add del mod">
          <ac:chgData name="Michael Joseph Schneider" userId="0526a63a-26d6-4239-972a-179b08dd2c7c" providerId="ADAL" clId="{4B4EBC14-2377-8046-B93F-5C7454EE30C3}" dt="2025-04-09T16:08:28.290" v="7932" actId="478"/>
          <ac:spMkLst>
            <pc:docMk/>
            <pc:sldMk cId="2887985678" sldId="439"/>
            <ac:spMk id="4" creationId="{9ED316FA-590A-CBC3-84B9-4D7C33D57A02}"/>
          </ac:spMkLst>
        </pc:spChg>
        <pc:spChg chg="add del mod">
          <ac:chgData name="Michael Joseph Schneider" userId="0526a63a-26d6-4239-972a-179b08dd2c7c" providerId="ADAL" clId="{4B4EBC14-2377-8046-B93F-5C7454EE30C3}" dt="2025-04-09T16:08:28.828" v="7933" actId="478"/>
          <ac:spMkLst>
            <pc:docMk/>
            <pc:sldMk cId="2887985678" sldId="439"/>
            <ac:spMk id="5" creationId="{423DA1D4-C823-61EE-1840-100E56C19A4D}"/>
          </ac:spMkLst>
        </pc:spChg>
        <pc:spChg chg="add mod">
          <ac:chgData name="Michael Joseph Schneider" userId="0526a63a-26d6-4239-972a-179b08dd2c7c" providerId="ADAL" clId="{4B4EBC14-2377-8046-B93F-5C7454EE30C3}" dt="2025-04-09T16:11:14.224" v="7976" actId="403"/>
          <ac:spMkLst>
            <pc:docMk/>
            <pc:sldMk cId="2887985678" sldId="439"/>
            <ac:spMk id="6" creationId="{79F0872D-DBBA-5E4D-540D-A1028F6D2425}"/>
          </ac:spMkLst>
        </pc:spChg>
        <pc:spChg chg="add del mod">
          <ac:chgData name="Michael Joseph Schneider" userId="0526a63a-26d6-4239-972a-179b08dd2c7c" providerId="ADAL" clId="{4B4EBC14-2377-8046-B93F-5C7454EE30C3}" dt="2025-04-09T16:08:41.879" v="7936" actId="478"/>
          <ac:spMkLst>
            <pc:docMk/>
            <pc:sldMk cId="2887985678" sldId="439"/>
            <ac:spMk id="7" creationId="{10DD9376-F35B-59F0-FB23-FE5CB4F30E8C}"/>
          </ac:spMkLst>
        </pc:spChg>
        <pc:spChg chg="add mod">
          <ac:chgData name="Michael Joseph Schneider" userId="0526a63a-26d6-4239-972a-179b08dd2c7c" providerId="ADAL" clId="{4B4EBC14-2377-8046-B93F-5C7454EE30C3}" dt="2025-04-09T16:11:05.066" v="7975" actId="1076"/>
          <ac:spMkLst>
            <pc:docMk/>
            <pc:sldMk cId="2887985678" sldId="439"/>
            <ac:spMk id="8" creationId="{CC31FEEA-0403-90D2-3FDA-95491583F226}"/>
          </ac:spMkLst>
        </pc:spChg>
        <pc:picChg chg="add del mod modCrop">
          <ac:chgData name="Michael Joseph Schneider" userId="0526a63a-26d6-4239-972a-179b08dd2c7c" providerId="ADAL" clId="{4B4EBC14-2377-8046-B93F-5C7454EE30C3}" dt="2025-04-09T16:08:40.383" v="7935" actId="478"/>
          <ac:picMkLst>
            <pc:docMk/>
            <pc:sldMk cId="2887985678" sldId="439"/>
            <ac:picMk id="3" creationId="{0303088B-D457-7B2B-8B8D-120F45F0CBD7}"/>
          </ac:picMkLst>
        </pc:picChg>
        <pc:picChg chg="del mod modCrop">
          <ac:chgData name="Michael Joseph Schneider" userId="0526a63a-26d6-4239-972a-179b08dd2c7c" providerId="ADAL" clId="{4B4EBC14-2377-8046-B93F-5C7454EE30C3}" dt="2025-04-09T16:07:16.179" v="7922" actId="478"/>
          <ac:picMkLst>
            <pc:docMk/>
            <pc:sldMk cId="2887985678" sldId="439"/>
            <ac:picMk id="9" creationId="{184D83F7-27AB-7AF0-9EC1-3BD49A1425B9}"/>
          </ac:picMkLst>
        </pc:picChg>
      </pc:sldChg>
      <pc:sldChg chg="addSp modSp add mod">
        <pc:chgData name="Michael Joseph Schneider" userId="0526a63a-26d6-4239-972a-179b08dd2c7c" providerId="ADAL" clId="{4B4EBC14-2377-8046-B93F-5C7454EE30C3}" dt="2025-04-09T17:39:07.394" v="10733"/>
        <pc:sldMkLst>
          <pc:docMk/>
          <pc:sldMk cId="3510615768" sldId="440"/>
        </pc:sldMkLst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7" creationId="{BBB5FDB7-CC05-62C0-E969-A46EE7724436}"/>
          </ac:spMkLst>
        </pc:spChg>
        <pc:spChg chg="add mod">
          <ac:chgData name="Michael Joseph Schneider" userId="0526a63a-26d6-4239-972a-179b08dd2c7c" providerId="ADAL" clId="{4B4EBC14-2377-8046-B93F-5C7454EE30C3}" dt="2025-04-09T17:39:07.394" v="10733"/>
          <ac:spMkLst>
            <pc:docMk/>
            <pc:sldMk cId="3510615768" sldId="440"/>
            <ac:spMk id="13" creationId="{6B79858D-6324-48EB-07CE-55A403F399F0}"/>
          </ac:spMkLst>
        </pc:spChg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17" creationId="{C98D3D5A-CD2A-D8E4-26A8-2763DE5996FA}"/>
          </ac:spMkLst>
        </pc:spChg>
        <pc:spChg chg="mod">
          <ac:chgData name="Michael Joseph Schneider" userId="0526a63a-26d6-4239-972a-179b08dd2c7c" providerId="ADAL" clId="{4B4EBC14-2377-8046-B93F-5C7454EE30C3}" dt="2025-04-09T17:04:43.376" v="10677" actId="962"/>
          <ac:spMkLst>
            <pc:docMk/>
            <pc:sldMk cId="3510615768" sldId="440"/>
            <ac:spMk id="41" creationId="{ED9FB6BD-3A6F-214F-0C94-5543F37D900F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44" creationId="{D1A1235D-7FF1-C1AE-B0D3-1CF999A3582C}"/>
          </ac:spMkLst>
        </pc:spChg>
        <pc:spChg chg="mod">
          <ac:chgData name="Michael Joseph Schneider" userId="0526a63a-26d6-4239-972a-179b08dd2c7c" providerId="ADAL" clId="{4B4EBC14-2377-8046-B93F-5C7454EE30C3}" dt="2025-04-09T16:53:23.085" v="9225" actId="164"/>
          <ac:spMkLst>
            <pc:docMk/>
            <pc:sldMk cId="3510615768" sldId="440"/>
            <ac:spMk id="152" creationId="{C48B710A-09C1-CCB1-B2AC-546C63A1ED36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5" creationId="{75A5DF8E-4D0B-3CD9-845A-AB5ABE1B11BB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6" creationId="{92EEDE6F-1BDB-88FD-8958-C2F81ECAE095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7" creationId="{596C8F95-F15D-753E-60E1-4D59609FDD0F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58" creationId="{F48788F0-4790-4308-360C-3038731DEF20}"/>
          </ac:spMkLst>
        </pc:spChg>
        <pc:spChg chg="mod">
          <ac:chgData name="Michael Joseph Schneider" userId="0526a63a-26d6-4239-972a-179b08dd2c7c" providerId="ADAL" clId="{4B4EBC14-2377-8046-B93F-5C7454EE30C3}" dt="2025-04-09T16:53:48.879" v="9229" actId="164"/>
          <ac:spMkLst>
            <pc:docMk/>
            <pc:sldMk cId="3510615768" sldId="440"/>
            <ac:spMk id="161" creationId="{FB926292-6A16-69EF-C31C-8B0D48E8707B}"/>
          </ac:spMkLst>
        </pc:spChg>
        <pc:grpChg chg="add mod">
          <ac:chgData name="Michael Joseph Schneider" userId="0526a63a-26d6-4239-972a-179b08dd2c7c" providerId="ADAL" clId="{4B4EBC14-2377-8046-B93F-5C7454EE30C3}" dt="2025-04-09T16:53:36.357" v="9226" actId="164"/>
          <ac:grpSpMkLst>
            <pc:docMk/>
            <pc:sldMk cId="3510615768" sldId="440"/>
            <ac:grpSpMk id="3" creationId="{53426049-2C6F-0FCC-04F8-967F6C1B632D}"/>
          </ac:grpSpMkLst>
        </pc:grpChg>
        <pc:grpChg chg="mod">
          <ac:chgData name="Michael Joseph Schneider" userId="0526a63a-26d6-4239-972a-179b08dd2c7c" providerId="ADAL" clId="{4B4EBC14-2377-8046-B93F-5C7454EE30C3}" dt="2025-04-09T16:53:36.357" v="9226" actId="164"/>
          <ac:grpSpMkLst>
            <pc:docMk/>
            <pc:sldMk cId="3510615768" sldId="440"/>
            <ac:grpSpMk id="4" creationId="{29DA75B6-C72D-79AF-01DE-13B1993E4F8D}"/>
          </ac:grpSpMkLst>
        </pc:grpChg>
        <pc:grpChg chg="add mod">
          <ac:chgData name="Michael Joseph Schneider" userId="0526a63a-26d6-4239-972a-179b08dd2c7c" providerId="ADAL" clId="{4B4EBC14-2377-8046-B93F-5C7454EE30C3}" dt="2025-04-09T16:53:39.359" v="9228" actId="962"/>
          <ac:grpSpMkLst>
            <pc:docMk/>
            <pc:sldMk cId="3510615768" sldId="440"/>
            <ac:grpSpMk id="9" creationId="{FDB069C1-3968-789B-72FD-DCC5DB2B79E4}"/>
          </ac:grpSpMkLst>
        </pc:grpChg>
        <pc:grpChg chg="add mod">
          <ac:chgData name="Michael Joseph Schneider" userId="0526a63a-26d6-4239-972a-179b08dd2c7c" providerId="ADAL" clId="{4B4EBC14-2377-8046-B93F-5C7454EE30C3}" dt="2025-04-09T16:54:06.879" v="9317" actId="962"/>
          <ac:grpSpMkLst>
            <pc:docMk/>
            <pc:sldMk cId="3510615768" sldId="440"/>
            <ac:grpSpMk id="10" creationId="{D71C805A-6A87-31BC-501C-E6637934040F}"/>
          </ac:grpSpMkLst>
        </pc:grpChg>
        <pc:grpChg chg="mod">
          <ac:chgData name="Michael Joseph Schneider" userId="0526a63a-26d6-4239-972a-179b08dd2c7c" providerId="ADAL" clId="{4B4EBC14-2377-8046-B93F-5C7454EE30C3}" dt="2025-04-09T16:53:48.879" v="9229" actId="164"/>
          <ac:grpSpMkLst>
            <pc:docMk/>
            <pc:sldMk cId="3510615768" sldId="440"/>
            <ac:grpSpMk id="19" creationId="{53EABC5D-04E6-1139-E900-96E2DC63F083}"/>
          </ac:grpSpMkLst>
        </pc:grpChg>
        <pc:grpChg chg="mod">
          <ac:chgData name="Michael Joseph Schneider" userId="0526a63a-26d6-4239-972a-179b08dd2c7c" providerId="ADAL" clId="{4B4EBC14-2377-8046-B93F-5C7454EE30C3}" dt="2025-04-09T16:53:23.085" v="9225" actId="164"/>
          <ac:grpSpMkLst>
            <pc:docMk/>
            <pc:sldMk cId="3510615768" sldId="440"/>
            <ac:grpSpMk id="153" creationId="{9596000A-7B0A-52F8-2FF1-D12B8663FF4E}"/>
          </ac:grpSpMkLst>
        </pc:grpChg>
        <pc:grpChg chg="mod">
          <ac:chgData name="Michael Joseph Schneider" userId="0526a63a-26d6-4239-972a-179b08dd2c7c" providerId="ADAL" clId="{4B4EBC14-2377-8046-B93F-5C7454EE30C3}" dt="2025-04-09T17:04:39.295" v="10676" actId="962"/>
          <ac:grpSpMkLst>
            <pc:docMk/>
            <pc:sldMk cId="3510615768" sldId="440"/>
            <ac:grpSpMk id="162" creationId="{E026D972-6183-0470-B255-123E9286F69C}"/>
          </ac:grpSpMkLst>
        </pc:grpChg>
        <pc:picChg chg="mod">
          <ac:chgData name="Michael Joseph Schneider" userId="0526a63a-26d6-4239-972a-179b08dd2c7c" providerId="ADAL" clId="{4B4EBC14-2377-8046-B93F-5C7454EE30C3}" dt="2025-04-09T16:53:23.085" v="9225" actId="164"/>
          <ac:picMkLst>
            <pc:docMk/>
            <pc:sldMk cId="3510615768" sldId="440"/>
            <ac:picMk id="151" creationId="{03C37EE8-44D2-70F3-F5C2-4D486BA629E1}"/>
          </ac:picMkLst>
        </pc:picChg>
        <pc:picChg chg="mod">
          <ac:chgData name="Michael Joseph Schneider" userId="0526a63a-26d6-4239-972a-179b08dd2c7c" providerId="ADAL" clId="{4B4EBC14-2377-8046-B93F-5C7454EE30C3}" dt="2025-04-09T16:53:48.879" v="9229" actId="164"/>
          <ac:picMkLst>
            <pc:docMk/>
            <pc:sldMk cId="3510615768" sldId="440"/>
            <ac:picMk id="160" creationId="{B9BD0765-8D73-325F-FC4C-540AAEABEDAA}"/>
          </ac:picMkLst>
        </pc:picChg>
      </pc:sldChg>
      <pc:sldChg chg="add del">
        <pc:chgData name="Michael Joseph Schneider" userId="0526a63a-26d6-4239-972a-179b08dd2c7c" providerId="ADAL" clId="{4B4EBC14-2377-8046-B93F-5C7454EE30C3}" dt="2025-04-09T16:31:24.622" v="8629" actId="2696"/>
        <pc:sldMkLst>
          <pc:docMk/>
          <pc:sldMk cId="3383856845" sldId="441"/>
        </pc:sldMkLst>
      </pc:sldChg>
      <pc:sldChg chg="modSp add del mod">
        <pc:chgData name="Michael Joseph Schneider" userId="0526a63a-26d6-4239-972a-179b08dd2c7c" providerId="ADAL" clId="{4B4EBC14-2377-8046-B93F-5C7454EE30C3}" dt="2025-04-09T16:32:47.161" v="8655" actId="2696"/>
        <pc:sldMkLst>
          <pc:docMk/>
          <pc:sldMk cId="1653324846" sldId="442"/>
        </pc:sldMkLst>
        <pc:spChg chg="mod">
          <ac:chgData name="Michael Joseph Schneider" userId="0526a63a-26d6-4239-972a-179b08dd2c7c" providerId="ADAL" clId="{4B4EBC14-2377-8046-B93F-5C7454EE30C3}" dt="2025-04-09T16:12:28.878" v="7982" actId="1076"/>
          <ac:spMkLst>
            <pc:docMk/>
            <pc:sldMk cId="1653324846" sldId="442"/>
            <ac:spMk id="6" creationId="{0BAFF669-5040-F547-94C1-26C43C63AE0E}"/>
          </ac:spMkLst>
        </pc:spChg>
        <pc:spChg chg="mod">
          <ac:chgData name="Michael Joseph Schneider" userId="0526a63a-26d6-4239-972a-179b08dd2c7c" providerId="ADAL" clId="{4B4EBC14-2377-8046-B93F-5C7454EE30C3}" dt="2025-04-09T16:12:33.213" v="7986" actId="1035"/>
          <ac:spMkLst>
            <pc:docMk/>
            <pc:sldMk cId="1653324846" sldId="442"/>
            <ac:spMk id="8" creationId="{7779293B-D32D-551A-1B49-4E2FE412D0CA}"/>
          </ac:spMkLst>
        </pc:spChg>
      </pc:sldChg>
      <pc:sldChg chg="addSp delSp modSp add del mod">
        <pc:chgData name="Michael Joseph Schneider" userId="0526a63a-26d6-4239-972a-179b08dd2c7c" providerId="ADAL" clId="{4B4EBC14-2377-8046-B93F-5C7454EE30C3}" dt="2025-04-09T16:31:22.255" v="8628" actId="2696"/>
        <pc:sldMkLst>
          <pc:docMk/>
          <pc:sldMk cId="2730849756" sldId="443"/>
        </pc:sldMkLst>
        <pc:spChg chg="add del mod">
          <ac:chgData name="Michael Joseph Schneider" userId="0526a63a-26d6-4239-972a-179b08dd2c7c" providerId="ADAL" clId="{4B4EBC14-2377-8046-B93F-5C7454EE30C3}" dt="2025-04-09T16:15:10.208" v="8002" actId="478"/>
          <ac:spMkLst>
            <pc:docMk/>
            <pc:sldMk cId="2730849756" sldId="443"/>
            <ac:spMk id="3" creationId="{524DD900-C478-F114-4596-540F91D29F94}"/>
          </ac:spMkLst>
        </pc:spChg>
        <pc:spChg chg="mod">
          <ac:chgData name="Michael Joseph Schneider" userId="0526a63a-26d6-4239-972a-179b08dd2c7c" providerId="ADAL" clId="{4B4EBC14-2377-8046-B93F-5C7454EE30C3}" dt="2025-04-09T16:25:56.316" v="8604" actId="207"/>
          <ac:spMkLst>
            <pc:docMk/>
            <pc:sldMk cId="2730849756" sldId="443"/>
            <ac:spMk id="6" creationId="{72910D51-EDBA-5A89-9CDB-C54093A9D1F4}"/>
          </ac:spMkLst>
        </pc:spChg>
        <pc:spChg chg="add mod">
          <ac:chgData name="Michael Joseph Schneider" userId="0526a63a-26d6-4239-972a-179b08dd2c7c" providerId="ADAL" clId="{4B4EBC14-2377-8046-B93F-5C7454EE30C3}" dt="2025-04-09T16:26:25.103" v="8616" actId="20577"/>
          <ac:spMkLst>
            <pc:docMk/>
            <pc:sldMk cId="2730849756" sldId="443"/>
            <ac:spMk id="7" creationId="{45782F35-E40B-E0AC-131F-D9C950A63BAE}"/>
          </ac:spMkLst>
        </pc:spChg>
        <pc:spChg chg="del mod">
          <ac:chgData name="Michael Joseph Schneider" userId="0526a63a-26d6-4239-972a-179b08dd2c7c" providerId="ADAL" clId="{4B4EBC14-2377-8046-B93F-5C7454EE30C3}" dt="2025-04-09T16:15:09.143" v="8001" actId="478"/>
          <ac:spMkLst>
            <pc:docMk/>
            <pc:sldMk cId="2730849756" sldId="443"/>
            <ac:spMk id="8" creationId="{E344F308-A5E8-F691-1F62-17B3AD1551D9}"/>
          </ac:spMkLst>
        </pc:spChg>
        <pc:spChg chg="add del mod">
          <ac:chgData name="Michael Joseph Schneider" userId="0526a63a-26d6-4239-972a-179b08dd2c7c" providerId="ADAL" clId="{4B4EBC14-2377-8046-B93F-5C7454EE30C3}" dt="2025-04-09T16:25:21.252" v="8601" actId="478"/>
          <ac:spMkLst>
            <pc:docMk/>
            <pc:sldMk cId="2730849756" sldId="443"/>
            <ac:spMk id="9" creationId="{EA1F1B18-3873-0E3E-01DA-8069D22AACE8}"/>
          </ac:spMkLst>
        </pc:spChg>
        <pc:spChg chg="add del mod">
          <ac:chgData name="Michael Joseph Schneider" userId="0526a63a-26d6-4239-972a-179b08dd2c7c" providerId="ADAL" clId="{4B4EBC14-2377-8046-B93F-5C7454EE30C3}" dt="2025-04-09T16:25:18.957" v="8600" actId="478"/>
          <ac:spMkLst>
            <pc:docMk/>
            <pc:sldMk cId="2730849756" sldId="443"/>
            <ac:spMk id="10" creationId="{61744BD3-82B8-6D72-7DED-A76D5EA64993}"/>
          </ac:spMkLst>
        </pc:spChg>
        <pc:picChg chg="add del mod">
          <ac:chgData name="Michael Joseph Schneider" userId="0526a63a-26d6-4239-972a-179b08dd2c7c" providerId="ADAL" clId="{4B4EBC14-2377-8046-B93F-5C7454EE30C3}" dt="2025-04-09T16:22:14.153" v="8547" actId="478"/>
          <ac:picMkLst>
            <pc:docMk/>
            <pc:sldMk cId="2730849756" sldId="443"/>
            <ac:picMk id="4" creationId="{230B1BEA-D1E9-F42E-F931-86EF27B3330A}"/>
          </ac:picMkLst>
        </pc:picChg>
      </pc:sldChg>
      <pc:sldChg chg="modSp add del mod">
        <pc:chgData name="Michael Joseph Schneider" userId="0526a63a-26d6-4239-972a-179b08dd2c7c" providerId="ADAL" clId="{4B4EBC14-2377-8046-B93F-5C7454EE30C3}" dt="2025-04-09T16:31:19.741" v="8627" actId="2696"/>
        <pc:sldMkLst>
          <pc:docMk/>
          <pc:sldMk cId="1179240138" sldId="444"/>
        </pc:sldMkLst>
        <pc:spChg chg="mod">
          <ac:chgData name="Michael Joseph Schneider" userId="0526a63a-26d6-4239-972a-179b08dd2c7c" providerId="ADAL" clId="{4B4EBC14-2377-8046-B93F-5C7454EE30C3}" dt="2025-04-09T16:27:42.402" v="8618" actId="207"/>
          <ac:spMkLst>
            <pc:docMk/>
            <pc:sldMk cId="1179240138" sldId="444"/>
            <ac:spMk id="6" creationId="{14E383CD-E34B-2E14-CD16-F67595770D81}"/>
          </ac:spMkLst>
        </pc:spChg>
        <pc:spChg chg="mod">
          <ac:chgData name="Michael Joseph Schneider" userId="0526a63a-26d6-4239-972a-179b08dd2c7c" providerId="ADAL" clId="{4B4EBC14-2377-8046-B93F-5C7454EE30C3}" dt="2025-04-09T16:27:46.809" v="8619" actId="20577"/>
          <ac:spMkLst>
            <pc:docMk/>
            <pc:sldMk cId="1179240138" sldId="444"/>
            <ac:spMk id="7" creationId="{9D6FA873-606C-C969-7E78-5A672BB850F7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42.905" v="10756"/>
        <pc:sldMkLst>
          <pc:docMk/>
          <pc:sldMk cId="3830373676" sldId="445"/>
        </pc:sldMkLst>
        <pc:spChg chg="add mod">
          <ac:chgData name="Michael Joseph Schneider" userId="0526a63a-26d6-4239-972a-179b08dd2c7c" providerId="ADAL" clId="{4B4EBC14-2377-8046-B93F-5C7454EE30C3}" dt="2025-04-09T17:04:53.254" v="10681" actId="962"/>
          <ac:spMkLst>
            <pc:docMk/>
            <pc:sldMk cId="3830373676" sldId="445"/>
            <ac:spMk id="3" creationId="{49AF073A-A3BF-1B95-D916-67523959E8F2}"/>
          </ac:spMkLst>
        </pc:spChg>
        <pc:spChg chg="add mod">
          <ac:chgData name="Michael Joseph Schneider" userId="0526a63a-26d6-4239-972a-179b08dd2c7c" providerId="ADAL" clId="{4B4EBC14-2377-8046-B93F-5C7454EE30C3}" dt="2025-04-09T17:39:42.905" v="10756"/>
          <ac:spMkLst>
            <pc:docMk/>
            <pc:sldMk cId="3830373676" sldId="445"/>
            <ac:spMk id="4" creationId="{07958D0F-ECF8-F99B-E0A3-453996AC1B31}"/>
          </ac:spMkLst>
        </pc:spChg>
        <pc:spChg chg="mod">
          <ac:chgData name="Michael Joseph Schneider" userId="0526a63a-26d6-4239-972a-179b08dd2c7c" providerId="ADAL" clId="{4B4EBC14-2377-8046-B93F-5C7454EE30C3}" dt="2025-04-09T16:38:17.561" v="8721" actId="1038"/>
          <ac:spMkLst>
            <pc:docMk/>
            <pc:sldMk cId="3830373676" sldId="445"/>
            <ac:spMk id="6" creationId="{7F2451B1-9C30-B09A-1C8E-1E66F5DF0C59}"/>
          </ac:spMkLst>
        </pc:spChg>
        <pc:spChg chg="mod">
          <ac:chgData name="Michael Joseph Schneider" userId="0526a63a-26d6-4239-972a-179b08dd2c7c" providerId="ADAL" clId="{4B4EBC14-2377-8046-B93F-5C7454EE30C3}" dt="2025-04-09T16:38:17.561" v="8721" actId="1038"/>
          <ac:spMkLst>
            <pc:docMk/>
            <pc:sldMk cId="3830373676" sldId="445"/>
            <ac:spMk id="7" creationId="{11FF9895-613A-867B-CF77-6B8E6AAC5CCB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40.397" v="10754"/>
        <pc:sldMkLst>
          <pc:docMk/>
          <pc:sldMk cId="3512991218" sldId="446"/>
        </pc:sldMkLst>
        <pc:spChg chg="add mod">
          <ac:chgData name="Michael Joseph Schneider" userId="0526a63a-26d6-4239-972a-179b08dd2c7c" providerId="ADAL" clId="{4B4EBC14-2377-8046-B93F-5C7454EE30C3}" dt="2025-04-09T17:39:40.397" v="10754"/>
          <ac:spMkLst>
            <pc:docMk/>
            <pc:sldMk cId="3512991218" sldId="446"/>
            <ac:spMk id="3" creationId="{4D44EFD2-C6C1-9B9B-0176-E04A19625261}"/>
          </ac:spMkLst>
        </pc:spChg>
        <pc:spChg chg="del">
          <ac:chgData name="Michael Joseph Schneider" userId="0526a63a-26d6-4239-972a-179b08dd2c7c" providerId="ADAL" clId="{4B4EBC14-2377-8046-B93F-5C7454EE30C3}" dt="2025-04-09T16:33:07.887" v="8660" actId="478"/>
          <ac:spMkLst>
            <pc:docMk/>
            <pc:sldMk cId="3512991218" sldId="446"/>
            <ac:spMk id="3" creationId="{752CBD55-BB50-1342-54CD-A8B333D60703}"/>
          </ac:spMkLst>
        </pc:spChg>
        <pc:spChg chg="mod">
          <ac:chgData name="Michael Joseph Schneider" userId="0526a63a-26d6-4239-972a-179b08dd2c7c" providerId="ADAL" clId="{4B4EBC14-2377-8046-B93F-5C7454EE30C3}" dt="2025-04-09T16:38:30.866" v="8725" actId="1038"/>
          <ac:spMkLst>
            <pc:docMk/>
            <pc:sldMk cId="3512991218" sldId="446"/>
            <ac:spMk id="6" creationId="{1D45DF36-6808-FDE2-A847-60312483345D}"/>
          </ac:spMkLst>
        </pc:spChg>
        <pc:spChg chg="del">
          <ac:chgData name="Michael Joseph Schneider" userId="0526a63a-26d6-4239-972a-179b08dd2c7c" providerId="ADAL" clId="{4B4EBC14-2377-8046-B93F-5C7454EE30C3}" dt="2025-04-09T16:33:09.820" v="8661" actId="478"/>
          <ac:spMkLst>
            <pc:docMk/>
            <pc:sldMk cId="3512991218" sldId="446"/>
            <ac:spMk id="7" creationId="{5F906D08-0258-8D2D-DEC5-B476694EE1EA}"/>
          </ac:spMkLst>
        </pc:spChg>
      </pc:sldChg>
      <pc:sldChg chg="add del">
        <pc:chgData name="Michael Joseph Schneider" userId="0526a63a-26d6-4239-972a-179b08dd2c7c" providerId="ADAL" clId="{4B4EBC14-2377-8046-B93F-5C7454EE30C3}" dt="2025-04-09T16:33:19.986" v="8663" actId="2696"/>
        <pc:sldMkLst>
          <pc:docMk/>
          <pc:sldMk cId="637463687" sldId="447"/>
        </pc:sldMkLst>
      </pc:sldChg>
      <pc:sldChg chg="addSp modSp add mod">
        <pc:chgData name="Michael Joseph Schneider" userId="0526a63a-26d6-4239-972a-179b08dd2c7c" providerId="ADAL" clId="{4B4EBC14-2377-8046-B93F-5C7454EE30C3}" dt="2025-04-09T17:39:38.929" v="10753"/>
        <pc:sldMkLst>
          <pc:docMk/>
          <pc:sldMk cId="3816096849" sldId="447"/>
        </pc:sldMkLst>
        <pc:spChg chg="add mod">
          <ac:chgData name="Michael Joseph Schneider" userId="0526a63a-26d6-4239-972a-179b08dd2c7c" providerId="ADAL" clId="{4B4EBC14-2377-8046-B93F-5C7454EE30C3}" dt="2025-04-09T17:39:38.929" v="10753"/>
          <ac:spMkLst>
            <pc:docMk/>
            <pc:sldMk cId="3816096849" sldId="447"/>
            <ac:spMk id="3" creationId="{0CAB2A3C-07E8-9C94-4D56-488F003566AA}"/>
          </ac:spMkLst>
        </pc:spChg>
        <pc:spChg chg="mod">
          <ac:chgData name="Michael Joseph Schneider" userId="0526a63a-26d6-4239-972a-179b08dd2c7c" providerId="ADAL" clId="{4B4EBC14-2377-8046-B93F-5C7454EE30C3}" dt="2025-04-09T16:38:36.163" v="8727" actId="1038"/>
          <ac:spMkLst>
            <pc:docMk/>
            <pc:sldMk cId="3816096849" sldId="447"/>
            <ac:spMk id="6" creationId="{C21FD7DD-022D-19F9-472E-21C1F2FF1C17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36.397" v="10751"/>
        <pc:sldMkLst>
          <pc:docMk/>
          <pc:sldMk cId="593948131" sldId="448"/>
        </pc:sldMkLst>
        <pc:spChg chg="add mod">
          <ac:chgData name="Michael Joseph Schneider" userId="0526a63a-26d6-4239-972a-179b08dd2c7c" providerId="ADAL" clId="{4B4EBC14-2377-8046-B93F-5C7454EE30C3}" dt="2025-04-09T17:39:36.397" v="10751"/>
          <ac:spMkLst>
            <pc:docMk/>
            <pc:sldMk cId="593948131" sldId="448"/>
            <ac:spMk id="4" creationId="{4A01784F-3B9B-AA52-E3DF-3D2B6B5187A6}"/>
          </ac:spMkLst>
        </pc:spChg>
        <pc:spChg chg="mod">
          <ac:chgData name="Michael Joseph Schneider" userId="0526a63a-26d6-4239-972a-179b08dd2c7c" providerId="ADAL" clId="{4B4EBC14-2377-8046-B93F-5C7454EE30C3}" dt="2025-04-09T16:38:48.521" v="8731" actId="1038"/>
          <ac:spMkLst>
            <pc:docMk/>
            <pc:sldMk cId="593948131" sldId="448"/>
            <ac:spMk id="6" creationId="{D3E02C0D-1CD3-3F9F-6D94-4744F1FE4EFA}"/>
          </ac:spMkLst>
        </pc:spChg>
        <pc:spChg chg="add del mod">
          <ac:chgData name="Michael Joseph Schneider" userId="0526a63a-26d6-4239-972a-179b08dd2c7c" providerId="ADAL" clId="{4B4EBC14-2377-8046-B93F-5C7454EE30C3}" dt="2025-04-09T16:44:03.135" v="8777" actId="478"/>
          <ac:spMkLst>
            <pc:docMk/>
            <pc:sldMk cId="593948131" sldId="448"/>
            <ac:spMk id="7" creationId="{60F102BF-92CF-1261-E6FA-F8A2F0013D0F}"/>
          </ac:spMkLst>
        </pc:spChg>
        <pc:spChg chg="add mod">
          <ac:chgData name="Michael Joseph Schneider" userId="0526a63a-26d6-4239-972a-179b08dd2c7c" providerId="ADAL" clId="{4B4EBC14-2377-8046-B93F-5C7454EE30C3}" dt="2025-04-09T16:44:58.431" v="8803" actId="122"/>
          <ac:spMkLst>
            <pc:docMk/>
            <pc:sldMk cId="593948131" sldId="448"/>
            <ac:spMk id="8" creationId="{047B1FCC-99FA-6D0E-A5EF-BEE60DD106AC}"/>
          </ac:spMkLst>
        </pc:spChg>
        <pc:spChg chg="add mod">
          <ac:chgData name="Michael Joseph Schneider" userId="0526a63a-26d6-4239-972a-179b08dd2c7c" providerId="ADAL" clId="{4B4EBC14-2377-8046-B93F-5C7454EE30C3}" dt="2025-04-09T16:44:56.067" v="8802" actId="122"/>
          <ac:spMkLst>
            <pc:docMk/>
            <pc:sldMk cId="593948131" sldId="448"/>
            <ac:spMk id="10" creationId="{6577F4C8-09BA-8DC3-F1AA-7D583D0097A9}"/>
          </ac:spMkLst>
        </pc:spChg>
        <pc:picChg chg="add mod">
          <ac:chgData name="Michael Joseph Schneider" userId="0526a63a-26d6-4239-972a-179b08dd2c7c" providerId="ADAL" clId="{4B4EBC14-2377-8046-B93F-5C7454EE30C3}" dt="2025-04-09T16:58:29.954" v="10461" actId="962"/>
          <ac:picMkLst>
            <pc:docMk/>
            <pc:sldMk cId="593948131" sldId="448"/>
            <ac:picMk id="3" creationId="{92830221-7C17-3109-8EC6-E3781BB45CDE}"/>
          </ac:picMkLst>
        </pc:picChg>
        <pc:picChg chg="add mod">
          <ac:chgData name="Michael Joseph Schneider" userId="0526a63a-26d6-4239-972a-179b08dd2c7c" providerId="ADAL" clId="{4B4EBC14-2377-8046-B93F-5C7454EE30C3}" dt="2025-04-09T16:57:57.230" v="10245" actId="962"/>
          <ac:picMkLst>
            <pc:docMk/>
            <pc:sldMk cId="593948131" sldId="448"/>
            <ac:picMk id="5" creationId="{BAF8765B-03BC-0CD3-2540-BBD33EEFC082}"/>
          </ac:picMkLst>
        </pc:picChg>
        <pc:picChg chg="add mod">
          <ac:chgData name="Michael Joseph Schneider" userId="0526a63a-26d6-4239-972a-179b08dd2c7c" providerId="ADAL" clId="{4B4EBC14-2377-8046-B93F-5C7454EE30C3}" dt="2025-04-09T16:44:31.381" v="8786"/>
          <ac:picMkLst>
            <pc:docMk/>
            <pc:sldMk cId="593948131" sldId="448"/>
            <ac:picMk id="9" creationId="{17909393-01AC-3E4A-CA6E-10E3A7D94DF0}"/>
          </ac:picMkLst>
        </pc:picChg>
      </pc:sldChg>
      <pc:sldChg chg="addSp modSp add mod">
        <pc:chgData name="Michael Joseph Schneider" userId="0526a63a-26d6-4239-972a-179b08dd2c7c" providerId="ADAL" clId="{4B4EBC14-2377-8046-B93F-5C7454EE30C3}" dt="2025-04-09T17:39:37.739" v="10752"/>
        <pc:sldMkLst>
          <pc:docMk/>
          <pc:sldMk cId="4072844535" sldId="449"/>
        </pc:sldMkLst>
        <pc:spChg chg="add mod">
          <ac:chgData name="Michael Joseph Schneider" userId="0526a63a-26d6-4239-972a-179b08dd2c7c" providerId="ADAL" clId="{4B4EBC14-2377-8046-B93F-5C7454EE30C3}" dt="2025-04-09T17:39:37.739" v="10752"/>
          <ac:spMkLst>
            <pc:docMk/>
            <pc:sldMk cId="4072844535" sldId="449"/>
            <ac:spMk id="3" creationId="{09B04F95-EF3E-779A-42FC-5E754DC9EF1B}"/>
          </ac:spMkLst>
        </pc:spChg>
        <pc:spChg chg="mod">
          <ac:chgData name="Michael Joseph Schneider" userId="0526a63a-26d6-4239-972a-179b08dd2c7c" providerId="ADAL" clId="{4B4EBC14-2377-8046-B93F-5C7454EE30C3}" dt="2025-04-09T16:38:43.468" v="8729" actId="1038"/>
          <ac:spMkLst>
            <pc:docMk/>
            <pc:sldMk cId="4072844535" sldId="449"/>
            <ac:spMk id="6" creationId="{DC347141-0127-FD7C-34CA-4ACD2CB54F00}"/>
          </ac:spMkLst>
        </pc:spChg>
      </pc:sldChg>
      <pc:sldChg chg="addSp modSp add mod">
        <pc:chgData name="Michael Joseph Schneider" userId="0526a63a-26d6-4239-972a-179b08dd2c7c" providerId="ADAL" clId="{4B4EBC14-2377-8046-B93F-5C7454EE30C3}" dt="2025-04-09T17:39:41.666" v="10755"/>
        <pc:sldMkLst>
          <pc:docMk/>
          <pc:sldMk cId="3723998096" sldId="450"/>
        </pc:sldMkLst>
        <pc:spChg chg="mod">
          <ac:chgData name="Michael Joseph Schneider" userId="0526a63a-26d6-4239-972a-179b08dd2c7c" providerId="ADAL" clId="{4B4EBC14-2377-8046-B93F-5C7454EE30C3}" dt="2025-04-09T17:04:52.547" v="10680" actId="962"/>
          <ac:spMkLst>
            <pc:docMk/>
            <pc:sldMk cId="3723998096" sldId="450"/>
            <ac:spMk id="3" creationId="{1B8D4525-DD75-A641-9313-F89EEE16FB2E}"/>
          </ac:spMkLst>
        </pc:spChg>
        <pc:spChg chg="add mod">
          <ac:chgData name="Michael Joseph Schneider" userId="0526a63a-26d6-4239-972a-179b08dd2c7c" providerId="ADAL" clId="{4B4EBC14-2377-8046-B93F-5C7454EE30C3}" dt="2025-04-09T17:39:41.666" v="10755"/>
          <ac:spMkLst>
            <pc:docMk/>
            <pc:sldMk cId="3723998096" sldId="450"/>
            <ac:spMk id="4" creationId="{A8CC3577-9268-9BD5-AEF7-CB567D08F51E}"/>
          </ac:spMkLst>
        </pc:spChg>
        <pc:spChg chg="mod">
          <ac:chgData name="Michael Joseph Schneider" userId="0526a63a-26d6-4239-972a-179b08dd2c7c" providerId="ADAL" clId="{4B4EBC14-2377-8046-B93F-5C7454EE30C3}" dt="2025-04-09T16:38:23.592" v="8723" actId="1038"/>
          <ac:spMkLst>
            <pc:docMk/>
            <pc:sldMk cId="3723998096" sldId="450"/>
            <ac:spMk id="6" creationId="{3F7A8BF5-9D41-9C91-972F-5865848C1098}"/>
          </ac:spMkLst>
        </pc:spChg>
        <pc:spChg chg="mod">
          <ac:chgData name="Michael Joseph Schneider" userId="0526a63a-26d6-4239-972a-179b08dd2c7c" providerId="ADAL" clId="{4B4EBC14-2377-8046-B93F-5C7454EE30C3}" dt="2025-04-09T16:38:23.592" v="8723" actId="1038"/>
          <ac:spMkLst>
            <pc:docMk/>
            <pc:sldMk cId="3723998096" sldId="450"/>
            <ac:spMk id="7" creationId="{85BE2E51-D170-8150-F87D-746E5756D228}"/>
          </ac:spMkLst>
        </pc:spChg>
      </pc:sldChg>
      <pc:sldChg chg="addSp delSp modSp add mod">
        <pc:chgData name="Michael Joseph Schneider" userId="0526a63a-26d6-4239-972a-179b08dd2c7c" providerId="ADAL" clId="{4B4EBC14-2377-8046-B93F-5C7454EE30C3}" dt="2025-04-09T17:39:44.099" v="10757"/>
        <pc:sldMkLst>
          <pc:docMk/>
          <pc:sldMk cId="3364419619" sldId="451"/>
        </pc:sldMkLst>
        <pc:spChg chg="del">
          <ac:chgData name="Michael Joseph Schneider" userId="0526a63a-26d6-4239-972a-179b08dd2c7c" providerId="ADAL" clId="{4B4EBC14-2377-8046-B93F-5C7454EE30C3}" dt="2025-04-09T16:36:20.948" v="8689" actId="478"/>
          <ac:spMkLst>
            <pc:docMk/>
            <pc:sldMk cId="3364419619" sldId="451"/>
            <ac:spMk id="3" creationId="{A0DDDC78-7F1E-F472-D7E7-86E5E010A43D}"/>
          </ac:spMkLst>
        </pc:spChg>
        <pc:spChg chg="add mod">
          <ac:chgData name="Michael Joseph Schneider" userId="0526a63a-26d6-4239-972a-179b08dd2c7c" providerId="ADAL" clId="{4B4EBC14-2377-8046-B93F-5C7454EE30C3}" dt="2025-04-09T17:39:44.099" v="10757"/>
          <ac:spMkLst>
            <pc:docMk/>
            <pc:sldMk cId="3364419619" sldId="451"/>
            <ac:spMk id="3" creationId="{C22F2FA9-1D40-4F9C-8E06-0E45633FA63A}"/>
          </ac:spMkLst>
        </pc:spChg>
        <pc:spChg chg="add mod">
          <ac:chgData name="Michael Joseph Schneider" userId="0526a63a-26d6-4239-972a-179b08dd2c7c" providerId="ADAL" clId="{4B4EBC14-2377-8046-B93F-5C7454EE30C3}" dt="2025-04-09T17:04:54.625" v="10682" actId="962"/>
          <ac:spMkLst>
            <pc:docMk/>
            <pc:sldMk cId="3364419619" sldId="451"/>
            <ac:spMk id="4" creationId="{017DED1B-6243-776D-DDA7-514AF8D51E46}"/>
          </ac:spMkLst>
        </pc:spChg>
        <pc:spChg chg="add mod">
          <ac:chgData name="Michael Joseph Schneider" userId="0526a63a-26d6-4239-972a-179b08dd2c7c" providerId="ADAL" clId="{4B4EBC14-2377-8046-B93F-5C7454EE30C3}" dt="2025-04-09T16:41:03.981" v="8749" actId="1038"/>
          <ac:spMkLst>
            <pc:docMk/>
            <pc:sldMk cId="3364419619" sldId="451"/>
            <ac:spMk id="5" creationId="{327CBDDC-EA4C-8A37-F21C-521AC5289FF0}"/>
          </ac:spMkLst>
        </pc:spChg>
        <pc:spChg chg="mod">
          <ac:chgData name="Michael Joseph Schneider" userId="0526a63a-26d6-4239-972a-179b08dd2c7c" providerId="ADAL" clId="{4B4EBC14-2377-8046-B93F-5C7454EE30C3}" dt="2025-04-09T16:38:09.441" v="8719" actId="1038"/>
          <ac:spMkLst>
            <pc:docMk/>
            <pc:sldMk cId="3364419619" sldId="451"/>
            <ac:spMk id="6" creationId="{D572089C-52CC-118E-684B-D01BB2733BF4}"/>
          </ac:spMkLst>
        </pc:spChg>
        <pc:spChg chg="del">
          <ac:chgData name="Michael Joseph Schneider" userId="0526a63a-26d6-4239-972a-179b08dd2c7c" providerId="ADAL" clId="{4B4EBC14-2377-8046-B93F-5C7454EE30C3}" dt="2025-04-09T16:36:19.776" v="8688" actId="478"/>
          <ac:spMkLst>
            <pc:docMk/>
            <pc:sldMk cId="3364419619" sldId="451"/>
            <ac:spMk id="7" creationId="{1ACE2BAA-47B4-9C0C-08C3-ECD20394A97B}"/>
          </ac:spMkLst>
        </pc:spChg>
        <pc:spChg chg="add mod">
          <ac:chgData name="Michael Joseph Schneider" userId="0526a63a-26d6-4239-972a-179b08dd2c7c" providerId="ADAL" clId="{4B4EBC14-2377-8046-B93F-5C7454EE30C3}" dt="2025-04-09T17:04:55.608" v="10683" actId="962"/>
          <ac:spMkLst>
            <pc:docMk/>
            <pc:sldMk cId="3364419619" sldId="451"/>
            <ac:spMk id="8" creationId="{5C10C712-5AD6-F411-6CE1-66F6B1D53086}"/>
          </ac:spMkLst>
        </pc:spChg>
        <pc:spChg chg="add mod">
          <ac:chgData name="Michael Joseph Schneider" userId="0526a63a-26d6-4239-972a-179b08dd2c7c" providerId="ADAL" clId="{4B4EBC14-2377-8046-B93F-5C7454EE30C3}" dt="2025-04-09T16:40:59.629" v="8748" actId="1038"/>
          <ac:spMkLst>
            <pc:docMk/>
            <pc:sldMk cId="3364419619" sldId="451"/>
            <ac:spMk id="9" creationId="{B67104E8-8F94-5050-BC4F-09CA3B7851EC}"/>
          </ac:spMkLst>
        </pc:spChg>
        <pc:picChg chg="add del mod">
          <ac:chgData name="Michael Joseph Schneider" userId="0526a63a-26d6-4239-972a-179b08dd2c7c" providerId="ADAL" clId="{4B4EBC14-2377-8046-B93F-5C7454EE30C3}" dt="2025-04-09T16:42:11.870" v="8754" actId="21"/>
          <ac:picMkLst>
            <pc:docMk/>
            <pc:sldMk cId="3364419619" sldId="451"/>
            <ac:picMk id="11" creationId="{D0906761-F325-68B6-33F9-1CB9EADB0439}"/>
          </ac:picMkLst>
        </pc:picChg>
      </pc:sldChg>
      <pc:sldChg chg="delSp add mod">
        <pc:chgData name="Michael Joseph Schneider" userId="0526a63a-26d6-4239-972a-179b08dd2c7c" providerId="ADAL" clId="{4B4EBC14-2377-8046-B93F-5C7454EE30C3}" dt="2025-04-09T17:53:38.683" v="11194" actId="478"/>
        <pc:sldMkLst>
          <pc:docMk/>
          <pc:sldMk cId="87804631" sldId="452"/>
        </pc:sldMkLst>
        <pc:spChg chg="del">
          <ac:chgData name="Michael Joseph Schneider" userId="0526a63a-26d6-4239-972a-179b08dd2c7c" providerId="ADAL" clId="{4B4EBC14-2377-8046-B93F-5C7454EE30C3}" dt="2025-04-09T17:53:38.683" v="11194" actId="478"/>
          <ac:spMkLst>
            <pc:docMk/>
            <pc:sldMk cId="87804631" sldId="452"/>
            <ac:spMk id="4" creationId="{DF8A6B75-E28B-E011-A2DA-43BD0D8D029F}"/>
          </ac:spMkLst>
        </pc:spChg>
        <pc:spChg chg="del">
          <ac:chgData name="Michael Joseph Schneider" userId="0526a63a-26d6-4239-972a-179b08dd2c7c" providerId="ADAL" clId="{4B4EBC14-2377-8046-B93F-5C7454EE30C3}" dt="2025-04-09T17:48:59.086" v="11189" actId="478"/>
          <ac:spMkLst>
            <pc:docMk/>
            <pc:sldMk cId="87804631" sldId="452"/>
            <ac:spMk id="6" creationId="{10E2EC33-28E4-8017-5A5A-DBD7463D1144}"/>
          </ac:spMkLst>
        </pc:spChg>
        <pc:spChg chg="del">
          <ac:chgData name="Michael Joseph Schneider" userId="0526a63a-26d6-4239-972a-179b08dd2c7c" providerId="ADAL" clId="{4B4EBC14-2377-8046-B93F-5C7454EE30C3}" dt="2025-04-09T17:48:59.086" v="11189" actId="478"/>
          <ac:spMkLst>
            <pc:docMk/>
            <pc:sldMk cId="87804631" sldId="452"/>
            <ac:spMk id="8" creationId="{7BF7D867-6902-79E5-D03E-EBB70DE5D672}"/>
          </ac:spMkLst>
        </pc:spChg>
        <pc:picChg chg="del">
          <ac:chgData name="Michael Joseph Schneider" userId="0526a63a-26d6-4239-972a-179b08dd2c7c" providerId="ADAL" clId="{4B4EBC14-2377-8046-B93F-5C7454EE30C3}" dt="2025-04-09T17:49:01.244" v="11190" actId="478"/>
          <ac:picMkLst>
            <pc:docMk/>
            <pc:sldMk cId="87804631" sldId="452"/>
            <ac:picMk id="5" creationId="{9F1F4594-CC73-B530-8B56-D9CDC045313B}"/>
          </ac:picMkLst>
        </pc:picChg>
      </pc:sldChg>
      <pc:sldChg chg="delSp add mod">
        <pc:chgData name="Michael Joseph Schneider" userId="0526a63a-26d6-4239-972a-179b08dd2c7c" providerId="ADAL" clId="{4B4EBC14-2377-8046-B93F-5C7454EE30C3}" dt="2025-04-09T17:49:02.725" v="11191" actId="478"/>
        <pc:sldMkLst>
          <pc:docMk/>
          <pc:sldMk cId="3784432713" sldId="453"/>
        </pc:sldMkLst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4" creationId="{1750FA89-0616-407A-32ED-1030614BEDBE}"/>
          </ac:spMkLst>
        </pc:spChg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6" creationId="{9CF1F453-983D-FEC1-4C79-6BB7EF61081D}"/>
          </ac:spMkLst>
        </pc:spChg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7" creationId="{090C9754-73C2-5F47-18C7-77A484B7B309}"/>
          </ac:spMkLst>
        </pc:spChg>
        <pc:spChg chg="del">
          <ac:chgData name="Michael Joseph Schneider" userId="0526a63a-26d6-4239-972a-179b08dd2c7c" providerId="ADAL" clId="{4B4EBC14-2377-8046-B93F-5C7454EE30C3}" dt="2025-04-09T17:48:52.284" v="11188" actId="478"/>
          <ac:spMkLst>
            <pc:docMk/>
            <pc:sldMk cId="3784432713" sldId="453"/>
            <ac:spMk id="8" creationId="{714DA515-3288-27AE-89C1-77174B2109FE}"/>
          </ac:spMkLst>
        </pc:spChg>
        <pc:picChg chg="del">
          <ac:chgData name="Michael Joseph Schneider" userId="0526a63a-26d6-4239-972a-179b08dd2c7c" providerId="ADAL" clId="{4B4EBC14-2377-8046-B93F-5C7454EE30C3}" dt="2025-04-09T17:49:02.725" v="11191" actId="478"/>
          <ac:picMkLst>
            <pc:docMk/>
            <pc:sldMk cId="3784432713" sldId="453"/>
            <ac:picMk id="5" creationId="{E9596EF1-E049-A9BB-6C9B-A46BC2236047}"/>
          </ac:picMkLst>
        </pc:picChg>
      </pc:sldChg>
      <pc:sldChg chg="add">
        <pc:chgData name="Michael Joseph Schneider" userId="0526a63a-26d6-4239-972a-179b08dd2c7c" providerId="ADAL" clId="{4B4EBC14-2377-8046-B93F-5C7454EE30C3}" dt="2025-04-09T17:53:34.571" v="11193"/>
        <pc:sldMkLst>
          <pc:docMk/>
          <pc:sldMk cId="3551688230" sldId="454"/>
        </pc:sldMkLst>
      </pc:sldChg>
      <pc:sldChg chg="delSp add mod">
        <pc:chgData name="Michael Joseph Schneider" userId="0526a63a-26d6-4239-972a-179b08dd2c7c" providerId="ADAL" clId="{4B4EBC14-2377-8046-B93F-5C7454EE30C3}" dt="2025-04-09T17:53:46.603" v="11196" actId="478"/>
        <pc:sldMkLst>
          <pc:docMk/>
          <pc:sldMk cId="3804375718" sldId="455"/>
        </pc:sldMkLst>
        <pc:spChg chg="del">
          <ac:chgData name="Michael Joseph Schneider" userId="0526a63a-26d6-4239-972a-179b08dd2c7c" providerId="ADAL" clId="{4B4EBC14-2377-8046-B93F-5C7454EE30C3}" dt="2025-04-09T17:53:46.603" v="11196" actId="478"/>
          <ac:spMkLst>
            <pc:docMk/>
            <pc:sldMk cId="3804375718" sldId="455"/>
            <ac:spMk id="6" creationId="{E005D013-EAB3-2F14-2648-843E36BC27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80F0A5-FF7A-164A-AF2C-3D2139C443A8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7BC4E-7216-AE4F-A645-970444707E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25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9A98B-697A-42A2-A177-8BD948ED0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B5FC78-5BB3-B3EE-2F07-82CDC6B70E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84F73-2025-BCBA-2C95-64270A50F7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53028-567D-3198-9320-5A9D9124A3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81F55-FB02-DA25-C760-597DF2052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F16BF-FC17-ACB6-1154-D1B21454A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D99CA3-3905-10D3-592C-78D767E086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943E7-246B-3E3D-80BE-4F4BCC81E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7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3B727-2B7F-8FB7-DE1A-E032ACB1A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EA8483-C117-47E8-E3A7-3109D1E477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22EC87-5BD1-22DB-062F-99D976D507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1A3215-182D-73B5-ED99-C9BAEE43A8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87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34468-2471-96E1-5ED6-C51CCD23A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5E33EC-4350-5089-D39F-560F80331F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CA2F98-0DA0-AF2F-76AE-8CE155885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0417D-BEE7-5DD0-A135-E22D6C6FE3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08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B7586-843D-652B-7164-D7C877F3B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CEBCA9-53C2-3B8E-04F7-D2AEFBAD97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CF6CF5-2EEB-36AE-D482-F95C08EE4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DCECB2-450B-7160-65BA-F73D772CD2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62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0109-BD36-80AA-3B63-BB6E95DDD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8AB026-FE63-D4E6-E5D4-17A5F6CDC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E579B-A60E-9111-72A2-694C3E19EF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5DC5-0450-9401-BD4F-8D30085B6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28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12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EB09A-648E-00D2-D880-CA21DFB3F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502275-BD68-624D-F305-D4B834C1C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19E8CE-7825-4683-9056-82772F617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5861A-86AD-E13A-B4D6-698578498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4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Transition – if you don’t have a drop-in library or framework for your project, you can still optimize your code to utilize GPUs – you’ll need to consider Compiler Directives.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35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Reduce text and add logos for each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965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6F2028D8-25D8-76D7-036A-051F1A68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2316551eda_0_316:notes">
            <a:extLst>
              <a:ext uri="{FF2B5EF4-FFF2-40B4-BE49-F238E27FC236}">
                <a16:creationId xmlns:a16="http://schemas.microsoft.com/office/drawing/2014/main" id="{8A29B5CE-07BB-4292-4057-8C99CB31C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2316551eda_0_316:notes">
            <a:extLst>
              <a:ext uri="{FF2B5EF4-FFF2-40B4-BE49-F238E27FC236}">
                <a16:creationId xmlns:a16="http://schemas.microsoft.com/office/drawing/2014/main" id="{5EEE54AC-F5C1-E52D-CAFB-943E66CCC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g12316551eda_0_316:notes">
            <a:extLst>
              <a:ext uri="{FF2B5EF4-FFF2-40B4-BE49-F238E27FC236}">
                <a16:creationId xmlns:a16="http://schemas.microsoft.com/office/drawing/2014/main" id="{46C7CE97-D8E4-D89C-1BFF-BB4B41BE8F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98546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B0940-E0C3-C602-C557-B52DDC62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B8855-04BB-F801-C097-3AB599E50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6378337-847E-A162-34D0-73B1B65F99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67B71-CB79-EA09-6795-C0974A6A1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803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icon for parallel calculations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761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6DAE3-3D8F-0017-2C99-5F7326667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3FBF3E-BB8C-5E47-4D59-FA1FBCED7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5C163E-0F63-F0B9-17EB-DC63653C6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icon for parallel calculations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F6C82-0019-28BF-A3D4-1E34A24B23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03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Expand on slide here to discuss how </a:t>
            </a:r>
            <a:r>
              <a:rPr lang="en-US" dirty="0" err="1"/>
              <a:t>cpu</a:t>
            </a:r>
            <a:r>
              <a:rPr lang="en-US" dirty="0"/>
              <a:t> &amp; </a:t>
            </a:r>
            <a:r>
              <a:rPr lang="en-US" dirty="0" err="1"/>
              <a:t>gpu</a:t>
            </a:r>
            <a:r>
              <a:rPr lang="en-US" dirty="0"/>
              <a:t> work together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Source: </a:t>
            </a:r>
            <a:endParaRPr lang="en-US" dirty="0">
              <a:solidFill>
                <a:srgbClr val="0B4CB4"/>
              </a:solidFill>
              <a:effectLst/>
              <a:latin typeface="Century Gothic" panose="020B0502020202020204" pitchFamily="34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svi.nl</a:t>
            </a:r>
            <a:r>
              <a:rPr lang="en-US" dirty="0"/>
              <a:t>/</a:t>
            </a:r>
            <a:r>
              <a:rPr lang="en-US" dirty="0" err="1"/>
              <a:t>HuygensGPU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6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4D0601-ADAA-01BE-B19F-5B76AEA1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EBD616-1BD4-16F1-93DF-F49919F1C7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A4AADE-98CE-7A64-980D-7034D7EDC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Slide 6 - Update hardware information to match current numbers and include L20’s and Grace Hopper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List out all of the GPU partitions and what each is good for (pros / cons)</a:t>
            </a:r>
          </a:p>
          <a:p>
            <a:endParaRPr lang="en-US" dirty="0"/>
          </a:p>
          <a:p>
            <a:r>
              <a:rPr lang="en-US" dirty="0"/>
              <a:t>*Overall note – </a:t>
            </a:r>
            <a:r>
              <a:rPr lang="en-US" dirty="0" err="1"/>
              <a:t>nvidia</a:t>
            </a:r>
            <a:r>
              <a:rPr lang="en-US" dirty="0"/>
              <a:t> </a:t>
            </a:r>
            <a:r>
              <a:rPr lang="en-US" dirty="0" err="1"/>
              <a:t>gpu’s</a:t>
            </a:r>
            <a:r>
              <a:rPr lang="en-US" dirty="0"/>
              <a:t> focus on AI/ML workflows, while AMD provides stronger performance with general computing tasks (e.g. scientific operations that use large floating point values) – great option for scientific/precise computing.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CCA72-6C05-37AA-88EA-0E30ACF331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881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AF3B2-93A4-14DE-8FC0-8017ED388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3B85D-98D0-B90D-ACB6-66EB1F4D4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05C62-557D-8DB0-F910-6F44CA6A1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C7EBA-5E6E-F495-F075-4762B231E2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7BC4E-7216-AE4F-A645-970444707E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06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0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4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A584A-092A-9233-3F4D-A1FFB2723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AE9D-220D-26B1-BFF9-C985D97E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3F7E1A1F-693B-BF15-F36F-C85C59BF175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1154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7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16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6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8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01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12533-24CE-7749-ABC8-28439609613B}" type="datetimeFigureOut">
              <a:rPr lang="en-US" smtClean="0"/>
              <a:t>10/23/25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F059E8-B1D2-3D48-AA9B-51027B6B42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401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10/23/25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D6D1-E265-BD43-BA94-5AF7BA93914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oogle Shape;15;p1" descr="Untitled.png" title="Be Boulder.">
            <a:extLst>
              <a:ext uri="{FF2B5EF4-FFF2-40B4-BE49-F238E27FC236}">
                <a16:creationId xmlns:a16="http://schemas.microsoft.com/office/drawing/2014/main" id="{FED4F13C-7107-13F5-3D07-66CCF3D8AF53}"/>
              </a:ext>
            </a:extLst>
          </p:cNvPr>
          <p:cNvPicPr preferRelativeResize="0"/>
          <p:nvPr userDrawn="1"/>
        </p:nvPicPr>
        <p:blipFill rotWithShape="1">
          <a:blip r:embed="rId14">
            <a:alphaModFix/>
          </a:blip>
          <a:srcRect b="47289"/>
          <a:stretch/>
        </p:blipFill>
        <p:spPr>
          <a:xfrm>
            <a:off x="9293520" y="6269922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16;p1">
            <a:extLst>
              <a:ext uri="{FF2B5EF4-FFF2-40B4-BE49-F238E27FC236}">
                <a16:creationId xmlns:a16="http://schemas.microsoft.com/office/drawing/2014/main" id="{245E6188-2553-2EB5-73DE-608023BD25F3}"/>
              </a:ext>
            </a:extLst>
          </p:cNvPr>
          <p:cNvCxnSpPr/>
          <p:nvPr userDrawn="1"/>
        </p:nvCxnSpPr>
        <p:spPr>
          <a:xfrm rot="10800000" flipH="1">
            <a:off x="457200" y="6214428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" name="Google Shape;17;p1">
            <a:extLst>
              <a:ext uri="{FF2B5EF4-FFF2-40B4-BE49-F238E27FC236}">
                <a16:creationId xmlns:a16="http://schemas.microsoft.com/office/drawing/2014/main" id="{45285089-603C-0C58-5256-EFE3255707FB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494348" y="6269922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7345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layla.freeborn@colorado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vi.nl/HuygensGPU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searchComputing/Intro_GPU_Acceler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free-icon/gpu_147012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programming/profiling-nvidia-gpu-performance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hyperlink" Target="https://www.flaticon.com/free-icon/gpu_1470120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curc.readthedocs.io/en/latest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8204F-7591-2BC7-14B5-04036DA9F08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9144000" cy="2387600"/>
          </a:xfrm>
        </p:spPr>
        <p:txBody>
          <a:bodyPr/>
          <a:lstStyle/>
          <a:p>
            <a:r>
              <a:rPr lang="en-US" dirty="0"/>
              <a:t>Research Storage Simplified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6399B1-BAA5-2B54-F290-16EA57D9F1DC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9144000" cy="1655762"/>
          </a:xfrm>
        </p:spPr>
        <p:txBody>
          <a:bodyPr/>
          <a:lstStyle/>
          <a:p>
            <a:r>
              <a:rPr lang="en-US" dirty="0"/>
              <a:t>John Reiland</a:t>
            </a:r>
          </a:p>
        </p:txBody>
      </p:sp>
      <p:pic>
        <p:nvPicPr>
          <p:cNvPr id="4" name="Google Shape;95;p14">
            <a:extLst>
              <a:ext uri="{FF2B5EF4-FFF2-40B4-BE49-F238E27FC236}">
                <a16:creationId xmlns:a16="http://schemas.microsoft.com/office/drawing/2014/main" id="{E176F1C6-FC07-674A-FF8B-B0963A8E6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4988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6;p14">
            <a:extLst>
              <a:ext uri="{FF2B5EF4-FFF2-40B4-BE49-F238E27FC236}">
                <a16:creationId xmlns:a16="http://schemas.microsoft.com/office/drawing/2014/main" id="{5739AD9E-9832-8A74-8738-BBB12A8E194C}"/>
              </a:ext>
            </a:extLst>
          </p:cNvPr>
          <p:cNvSpPr txBox="1">
            <a:spLocks/>
          </p:cNvSpPr>
          <p:nvPr/>
        </p:nvSpPr>
        <p:spPr>
          <a:xfrm>
            <a:off x="420600" y="4960075"/>
            <a:ext cx="7247286" cy="1181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  <a:spcBef>
                <a:spcPts val="0"/>
              </a:spcBef>
              <a:buClr>
                <a:schemeClr val="dk1"/>
              </a:buClr>
              <a:buSzPts val="6000"/>
              <a:buFont typeface="Arial Black"/>
              <a:buNone/>
            </a:pPr>
            <a:r>
              <a:rPr lang="en-US" sz="5300" dirty="0"/>
              <a:t>Introduction to GPU Acceleration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B9F324C-9C87-8624-B275-B5D7BDDFC230}"/>
              </a:ext>
            </a:extLst>
          </p:cNvPr>
          <p:cNvSpPr txBox="1"/>
          <p:nvPr/>
        </p:nvSpPr>
        <p:spPr>
          <a:xfrm>
            <a:off x="7995648" y="4663205"/>
            <a:ext cx="3793581" cy="13524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wrap="square" lIns="0" tIns="104139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819"/>
              </a:spcBef>
            </a:pPr>
            <a:r>
              <a:rPr lang="en-US" sz="2400" dirty="0">
                <a:latin typeface="Arial"/>
                <a:cs typeface="Arial"/>
              </a:rPr>
              <a:t>October 24, 2025</a:t>
            </a:r>
            <a:endParaRPr sz="2400" dirty="0">
              <a:latin typeface="Arial"/>
              <a:cs typeface="Arial"/>
            </a:endParaRPr>
          </a:p>
          <a:p>
            <a:pPr marL="12700" marR="5080" indent="2540" algn="ctr">
              <a:lnSpc>
                <a:spcPct val="125200"/>
              </a:lnSpc>
            </a:pPr>
            <a:r>
              <a:rPr lang="en-US" sz="2400" spc="70" dirty="0">
                <a:latin typeface="Arial"/>
                <a:cs typeface="Arial"/>
              </a:rPr>
              <a:t>Andrew Monaghan</a:t>
            </a:r>
          </a:p>
          <a:p>
            <a:pPr marL="12700" marR="5080" indent="2540" algn="ctr">
              <a:lnSpc>
                <a:spcPct val="125200"/>
              </a:lnSpc>
            </a:pPr>
            <a:r>
              <a:rPr lang="en-US" sz="2400" spc="110" dirty="0">
                <a:latin typeface="Arial"/>
                <a:cs typeface="Arial"/>
                <a:hlinkClick r:id="rId4"/>
              </a:rPr>
              <a:t>rc-help</a:t>
            </a:r>
            <a:r>
              <a:rPr sz="2400" spc="110" dirty="0">
                <a:latin typeface="Arial"/>
                <a:cs typeface="Arial"/>
                <a:hlinkClick r:id="rId4"/>
              </a:rPr>
              <a:t>@colorado.edu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1121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DA870-FFDF-67F5-C51E-F02C967A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Offloading</a:t>
            </a:r>
          </a:p>
        </p:txBody>
      </p:sp>
      <p:pic>
        <p:nvPicPr>
          <p:cNvPr id="7" name="Picture 6" descr="A diagram of computational offloading, where a program’s code is being marked to run on either a CPU or a GPU. GPU marked code should be computationally intensive.">
            <a:extLst>
              <a:ext uri="{FF2B5EF4-FFF2-40B4-BE49-F238E27FC236}">
                <a16:creationId xmlns:a16="http://schemas.microsoft.com/office/drawing/2014/main" id="{A36A1465-7436-5168-65FC-459D7ED324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925" t="16274" b="12665"/>
          <a:stretch/>
        </p:blipFill>
        <p:spPr>
          <a:xfrm>
            <a:off x="2504383" y="1289490"/>
            <a:ext cx="7183233" cy="4279019"/>
          </a:xfrm>
          <a:prstGeom prst="rect">
            <a:avLst/>
          </a:prstGeom>
        </p:spPr>
      </p:pic>
      <p:sp>
        <p:nvSpPr>
          <p:cNvPr id="3" name="TextBox 2">
            <a:hlinkClick r:id="rId4"/>
            <a:extLst>
              <a:ext uri="{FF2B5EF4-FFF2-40B4-BE49-F238E27FC236}">
                <a16:creationId xmlns:a16="http://schemas.microsoft.com/office/drawing/2014/main" id="{0B1E16B5-4CC5-0B54-F0F9-C3944C78D18E}"/>
              </a:ext>
            </a:extLst>
          </p:cNvPr>
          <p:cNvSpPr txBox="1"/>
          <p:nvPr/>
        </p:nvSpPr>
        <p:spPr>
          <a:xfrm>
            <a:off x="10455965" y="5913065"/>
            <a:ext cx="1211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Graphic Source</a:t>
            </a:r>
            <a:endParaRPr lang="en-US" sz="12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45369C8-66D3-16A7-A421-91F6BF0D013B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41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917574" y="651827"/>
            <a:ext cx="7921625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Data Offloading CPU -&gt; GPU</a:t>
            </a:r>
            <a:endParaRPr spc="-130" dirty="0"/>
          </a:p>
        </p:txBody>
      </p:sp>
      <p:pic>
        <p:nvPicPr>
          <p:cNvPr id="3" name="object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31732" y="1530857"/>
            <a:ext cx="7853699" cy="35473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62601" y="5218066"/>
            <a:ext cx="10841355" cy="83058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8100" marR="30480" indent="292100">
              <a:lnSpc>
                <a:spcPts val="3000"/>
              </a:lnSpc>
              <a:spcBef>
                <a:spcPts val="475"/>
              </a:spcBef>
            </a:pPr>
            <a:r>
              <a:rPr sz="2750" spc="250" dirty="0">
                <a:latin typeface="Arial"/>
                <a:cs typeface="Arial"/>
              </a:rPr>
              <a:t>Data</a:t>
            </a:r>
            <a:r>
              <a:rPr sz="2750" spc="20" dirty="0">
                <a:latin typeface="Arial"/>
                <a:cs typeface="Arial"/>
              </a:rPr>
              <a:t> </a:t>
            </a:r>
            <a:r>
              <a:rPr sz="2750" spc="165" dirty="0">
                <a:latin typeface="Arial"/>
                <a:cs typeface="Arial"/>
              </a:rPr>
              <a:t>needs</a:t>
            </a:r>
            <a:r>
              <a:rPr sz="2750" spc="15" dirty="0">
                <a:latin typeface="Arial"/>
                <a:cs typeface="Arial"/>
              </a:rPr>
              <a:t> </a:t>
            </a:r>
            <a:r>
              <a:rPr sz="2750" spc="210" dirty="0">
                <a:latin typeface="Arial"/>
                <a:cs typeface="Arial"/>
              </a:rPr>
              <a:t>to</a:t>
            </a:r>
            <a:r>
              <a:rPr sz="2750" spc="20" dirty="0">
                <a:latin typeface="Arial"/>
                <a:cs typeface="Arial"/>
              </a:rPr>
              <a:t> </a:t>
            </a:r>
            <a:r>
              <a:rPr sz="2750" spc="345" dirty="0">
                <a:latin typeface="Arial"/>
                <a:cs typeface="Arial"/>
              </a:rPr>
              <a:t>be</a:t>
            </a:r>
            <a:r>
              <a:rPr sz="2750" spc="-30" dirty="0">
                <a:latin typeface="Arial"/>
                <a:cs typeface="Arial"/>
              </a:rPr>
              <a:t> </a:t>
            </a:r>
            <a:r>
              <a:rPr sz="2750" spc="285" dirty="0">
                <a:latin typeface="Arial"/>
                <a:cs typeface="Arial"/>
              </a:rPr>
              <a:t>copied</a:t>
            </a:r>
            <a:r>
              <a:rPr sz="2750" spc="5" dirty="0">
                <a:latin typeface="Arial"/>
                <a:cs typeface="Arial"/>
              </a:rPr>
              <a:t> </a:t>
            </a:r>
            <a:r>
              <a:rPr sz="2750" spc="165" dirty="0">
                <a:latin typeface="Arial"/>
                <a:cs typeface="Arial"/>
              </a:rPr>
              <a:t>from</a:t>
            </a:r>
            <a:r>
              <a:rPr sz="2750" spc="-10" dirty="0">
                <a:latin typeface="Arial"/>
                <a:cs typeface="Arial"/>
              </a:rPr>
              <a:t> </a:t>
            </a:r>
            <a:r>
              <a:rPr sz="2750" dirty="0">
                <a:latin typeface="Arial"/>
                <a:cs typeface="Arial"/>
              </a:rPr>
              <a:t>CPU</a:t>
            </a:r>
            <a:r>
              <a:rPr sz="2750" spc="20" dirty="0">
                <a:latin typeface="Arial"/>
                <a:cs typeface="Arial"/>
              </a:rPr>
              <a:t> </a:t>
            </a:r>
            <a:r>
              <a:rPr sz="2750" spc="245" dirty="0">
                <a:latin typeface="Arial"/>
                <a:cs typeface="Arial"/>
              </a:rPr>
              <a:t>to</a:t>
            </a:r>
            <a:r>
              <a:rPr sz="2750" spc="25" dirty="0">
                <a:latin typeface="Arial"/>
                <a:cs typeface="Arial"/>
              </a:rPr>
              <a:t> </a:t>
            </a:r>
            <a:r>
              <a:rPr sz="2750" dirty="0">
                <a:latin typeface="Arial"/>
                <a:cs typeface="Arial"/>
              </a:rPr>
              <a:t>GPU,</a:t>
            </a:r>
            <a:r>
              <a:rPr sz="2750" spc="20" dirty="0">
                <a:latin typeface="Arial"/>
                <a:cs typeface="Arial"/>
              </a:rPr>
              <a:t> </a:t>
            </a:r>
            <a:r>
              <a:rPr sz="2750" spc="240" dirty="0">
                <a:latin typeface="Arial"/>
                <a:cs typeface="Arial"/>
              </a:rPr>
              <a:t>computation</a:t>
            </a:r>
            <a:r>
              <a:rPr sz="2750" dirty="0">
                <a:latin typeface="Arial"/>
                <a:cs typeface="Arial"/>
              </a:rPr>
              <a:t> </a:t>
            </a:r>
            <a:r>
              <a:rPr sz="2750" spc="-25" dirty="0">
                <a:latin typeface="Arial"/>
                <a:cs typeface="Arial"/>
              </a:rPr>
              <a:t>is </a:t>
            </a:r>
            <a:r>
              <a:rPr sz="2750" spc="215" dirty="0">
                <a:latin typeface="Arial"/>
                <a:cs typeface="Arial"/>
              </a:rPr>
              <a:t>on</a:t>
            </a:r>
            <a:r>
              <a:rPr sz="2750" spc="15" dirty="0">
                <a:latin typeface="Arial"/>
                <a:cs typeface="Arial"/>
              </a:rPr>
              <a:t> </a:t>
            </a:r>
            <a:r>
              <a:rPr sz="2750" spc="220" dirty="0">
                <a:latin typeface="Arial"/>
                <a:cs typeface="Arial"/>
              </a:rPr>
              <a:t>the</a:t>
            </a:r>
            <a:r>
              <a:rPr sz="2750" spc="-10" dirty="0">
                <a:latin typeface="Arial"/>
                <a:cs typeface="Arial"/>
              </a:rPr>
              <a:t> </a:t>
            </a:r>
            <a:r>
              <a:rPr sz="2750" dirty="0">
                <a:latin typeface="Arial"/>
                <a:cs typeface="Arial"/>
              </a:rPr>
              <a:t>GPU,</a:t>
            </a:r>
            <a:r>
              <a:rPr sz="2750" spc="-30" dirty="0">
                <a:latin typeface="Arial"/>
                <a:cs typeface="Arial"/>
              </a:rPr>
              <a:t> </a:t>
            </a:r>
            <a:r>
              <a:rPr sz="2750" spc="204" dirty="0">
                <a:latin typeface="Arial"/>
                <a:cs typeface="Arial"/>
              </a:rPr>
              <a:t>then</a:t>
            </a:r>
            <a:r>
              <a:rPr sz="2750" spc="15" dirty="0">
                <a:latin typeface="Arial"/>
                <a:cs typeface="Arial"/>
              </a:rPr>
              <a:t> </a:t>
            </a:r>
            <a:r>
              <a:rPr sz="2750" spc="225" dirty="0">
                <a:latin typeface="Arial"/>
                <a:cs typeface="Arial"/>
              </a:rPr>
              <a:t>output</a:t>
            </a:r>
            <a:r>
              <a:rPr sz="2750" spc="20" dirty="0">
                <a:latin typeface="Arial"/>
                <a:cs typeface="Arial"/>
              </a:rPr>
              <a:t> </a:t>
            </a:r>
            <a:r>
              <a:rPr sz="2750" spc="-110" dirty="0">
                <a:latin typeface="Arial"/>
                <a:cs typeface="Arial"/>
              </a:rPr>
              <a:t>is</a:t>
            </a:r>
            <a:r>
              <a:rPr sz="2750" spc="35" dirty="0">
                <a:latin typeface="Arial"/>
                <a:cs typeface="Arial"/>
              </a:rPr>
              <a:t> </a:t>
            </a:r>
            <a:r>
              <a:rPr sz="2750" spc="110" dirty="0">
                <a:latin typeface="Arial"/>
                <a:cs typeface="Arial"/>
              </a:rPr>
              <a:t>transferred</a:t>
            </a:r>
            <a:r>
              <a:rPr sz="2750" spc="25" dirty="0">
                <a:latin typeface="Arial"/>
                <a:cs typeface="Arial"/>
              </a:rPr>
              <a:t> </a:t>
            </a:r>
            <a:r>
              <a:rPr sz="2750" spc="295" dirty="0">
                <a:latin typeface="Arial"/>
                <a:cs typeface="Arial"/>
              </a:rPr>
              <a:t>back</a:t>
            </a:r>
            <a:r>
              <a:rPr sz="2750" spc="20" dirty="0">
                <a:latin typeface="Arial"/>
                <a:cs typeface="Arial"/>
              </a:rPr>
              <a:t> </a:t>
            </a:r>
            <a:r>
              <a:rPr sz="2750" spc="245" dirty="0">
                <a:latin typeface="Arial"/>
                <a:cs typeface="Arial"/>
              </a:rPr>
              <a:t>to</a:t>
            </a:r>
            <a:r>
              <a:rPr sz="2750" spc="-25" dirty="0">
                <a:latin typeface="Arial"/>
                <a:cs typeface="Arial"/>
              </a:rPr>
              <a:t> </a:t>
            </a:r>
            <a:r>
              <a:rPr sz="2750" spc="90" dirty="0">
                <a:latin typeface="Arial"/>
                <a:cs typeface="Arial"/>
              </a:rPr>
              <a:t>C</a:t>
            </a:r>
            <a:r>
              <a:rPr sz="2750" spc="-985" dirty="0">
                <a:latin typeface="Arial"/>
                <a:cs typeface="Arial"/>
              </a:rPr>
              <a:t>P</a:t>
            </a:r>
            <a:r>
              <a:rPr sz="1800" spc="44" baseline="6944" dirty="0">
                <a:solidFill>
                  <a:srgbClr val="888888"/>
                </a:solidFill>
                <a:latin typeface="Arial"/>
                <a:cs typeface="Arial"/>
              </a:rPr>
              <a:t>8</a:t>
            </a:r>
            <a:r>
              <a:rPr sz="1800" spc="-67" baseline="6944" dirty="0">
                <a:solidFill>
                  <a:srgbClr val="888888"/>
                </a:solidFill>
                <a:latin typeface="Arial"/>
                <a:cs typeface="Arial"/>
              </a:rPr>
              <a:t> </a:t>
            </a:r>
            <a:r>
              <a:rPr sz="2750" spc="-25" dirty="0">
                <a:latin typeface="Arial"/>
                <a:cs typeface="Arial"/>
              </a:rPr>
              <a:t>U.</a:t>
            </a:r>
            <a:endParaRPr sz="275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Criteria</a:t>
            </a:r>
            <a:r>
              <a:rPr spc="-200" dirty="0"/>
              <a:t> </a:t>
            </a:r>
            <a:r>
              <a:rPr spc="-80" dirty="0"/>
              <a:t>for</a:t>
            </a:r>
            <a:r>
              <a:rPr spc="-114" dirty="0"/>
              <a:t> </a:t>
            </a:r>
            <a:r>
              <a:rPr spc="-140" dirty="0"/>
              <a:t>GPU</a:t>
            </a:r>
            <a:r>
              <a:rPr spc="-165" dirty="0"/>
              <a:t> </a:t>
            </a:r>
            <a:r>
              <a:rPr spc="80" dirty="0"/>
              <a:t>Acceleration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7575" y="1735836"/>
            <a:ext cx="10306685" cy="411352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527050" marR="9525" indent="-514984">
              <a:lnSpc>
                <a:spcPct val="90400"/>
              </a:lnSpc>
              <a:spcBef>
                <a:spcPts val="520"/>
              </a:spcBef>
              <a:buSzPct val="88888"/>
              <a:buAutoNum type="arabicPeriod"/>
              <a:tabLst>
                <a:tab pos="527050" algn="l"/>
              </a:tabLst>
            </a:pPr>
            <a:r>
              <a:rPr sz="3600" dirty="0">
                <a:latin typeface="Arial"/>
                <a:cs typeface="Arial"/>
              </a:rPr>
              <a:t>The</a:t>
            </a:r>
            <a:r>
              <a:rPr sz="3600" spc="-55" dirty="0">
                <a:latin typeface="Arial"/>
                <a:cs typeface="Arial"/>
              </a:rPr>
              <a:t> </a:t>
            </a:r>
            <a:r>
              <a:rPr sz="3600" spc="210" dirty="0">
                <a:latin typeface="Arial"/>
                <a:cs typeface="Arial"/>
              </a:rPr>
              <a:t>time</a:t>
            </a:r>
            <a:r>
              <a:rPr sz="3600" spc="15" dirty="0">
                <a:latin typeface="Arial"/>
                <a:cs typeface="Arial"/>
              </a:rPr>
              <a:t> </a:t>
            </a:r>
            <a:r>
              <a:rPr sz="3600" spc="150" dirty="0">
                <a:latin typeface="Arial"/>
                <a:cs typeface="Arial"/>
              </a:rPr>
              <a:t>spent</a:t>
            </a:r>
            <a:r>
              <a:rPr sz="3600" spc="-55" dirty="0">
                <a:latin typeface="Arial"/>
                <a:cs typeface="Arial"/>
              </a:rPr>
              <a:t> </a:t>
            </a:r>
            <a:r>
              <a:rPr sz="3600" spc="285" dirty="0">
                <a:latin typeface="Arial"/>
                <a:cs typeface="Arial"/>
              </a:rPr>
              <a:t>on</a:t>
            </a:r>
            <a:r>
              <a:rPr sz="3600" spc="10" dirty="0">
                <a:latin typeface="Arial"/>
                <a:cs typeface="Arial"/>
              </a:rPr>
              <a:t> </a:t>
            </a:r>
            <a:r>
              <a:rPr sz="3600" spc="235" dirty="0">
                <a:latin typeface="Arial"/>
                <a:cs typeface="Arial"/>
              </a:rPr>
              <a:t>computationally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spc="85" dirty="0">
                <a:latin typeface="Arial"/>
                <a:cs typeface="Arial"/>
              </a:rPr>
              <a:t>intensive </a:t>
            </a:r>
            <a:r>
              <a:rPr sz="3600" spc="110" dirty="0">
                <a:latin typeface="Arial"/>
                <a:cs typeface="Arial"/>
              </a:rPr>
              <a:t>parts</a:t>
            </a:r>
            <a:r>
              <a:rPr sz="3600" spc="5" dirty="0">
                <a:latin typeface="Arial"/>
                <a:cs typeface="Arial"/>
              </a:rPr>
              <a:t> </a:t>
            </a:r>
            <a:r>
              <a:rPr sz="3600" spc="260" dirty="0">
                <a:latin typeface="Arial"/>
                <a:cs typeface="Arial"/>
              </a:rPr>
              <a:t>of</a:t>
            </a:r>
            <a:r>
              <a:rPr sz="3600" spc="-20" dirty="0">
                <a:latin typeface="Arial"/>
                <a:cs typeface="Arial"/>
              </a:rPr>
              <a:t> </a:t>
            </a:r>
            <a:r>
              <a:rPr sz="3600" spc="254" dirty="0">
                <a:latin typeface="Arial"/>
                <a:cs typeface="Arial"/>
              </a:rPr>
              <a:t>the</a:t>
            </a:r>
            <a:r>
              <a:rPr sz="3600" spc="-30" dirty="0">
                <a:latin typeface="Arial"/>
                <a:cs typeface="Arial"/>
              </a:rPr>
              <a:t> </a:t>
            </a:r>
            <a:r>
              <a:rPr sz="3600" spc="180" dirty="0">
                <a:latin typeface="Arial"/>
                <a:cs typeface="Arial"/>
              </a:rPr>
              <a:t>workflow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204" dirty="0">
                <a:latin typeface="Arial"/>
                <a:cs typeface="Arial"/>
              </a:rPr>
              <a:t>exceeds</a:t>
            </a:r>
            <a:r>
              <a:rPr sz="3600" spc="15" dirty="0">
                <a:latin typeface="Arial"/>
                <a:cs typeface="Arial"/>
              </a:rPr>
              <a:t> </a:t>
            </a:r>
            <a:r>
              <a:rPr sz="3600" spc="254" dirty="0">
                <a:latin typeface="Arial"/>
                <a:cs typeface="Arial"/>
              </a:rPr>
              <a:t>the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spc="190" dirty="0">
                <a:latin typeface="Arial"/>
                <a:cs typeface="Arial"/>
              </a:rPr>
              <a:t>time </a:t>
            </a:r>
            <a:r>
              <a:rPr sz="3600" spc="150" dirty="0">
                <a:latin typeface="Arial"/>
                <a:cs typeface="Arial"/>
              </a:rPr>
              <a:t>spent</a:t>
            </a:r>
            <a:r>
              <a:rPr sz="3600" spc="40" dirty="0">
                <a:latin typeface="Arial"/>
                <a:cs typeface="Arial"/>
              </a:rPr>
              <a:t> </a:t>
            </a:r>
            <a:r>
              <a:rPr sz="3600" spc="80" dirty="0">
                <a:latin typeface="Arial"/>
                <a:cs typeface="Arial"/>
              </a:rPr>
              <a:t>transferring</a:t>
            </a:r>
            <a:r>
              <a:rPr sz="3600" spc="30" dirty="0">
                <a:latin typeface="Arial"/>
                <a:cs typeface="Arial"/>
              </a:rPr>
              <a:t> </a:t>
            </a:r>
            <a:r>
              <a:rPr sz="3600" spc="395" dirty="0">
                <a:latin typeface="Arial"/>
                <a:cs typeface="Arial"/>
              </a:rPr>
              <a:t>data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spc="315" dirty="0">
                <a:latin typeface="Arial"/>
                <a:cs typeface="Arial"/>
              </a:rPr>
              <a:t>to</a:t>
            </a:r>
            <a:r>
              <a:rPr sz="3600" spc="-45" dirty="0">
                <a:latin typeface="Arial"/>
                <a:cs typeface="Arial"/>
              </a:rPr>
              <a:t> </a:t>
            </a:r>
            <a:r>
              <a:rPr sz="3600" spc="385" dirty="0">
                <a:latin typeface="Arial"/>
                <a:cs typeface="Arial"/>
              </a:rPr>
              <a:t>and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175" dirty="0">
                <a:latin typeface="Arial"/>
                <a:cs typeface="Arial"/>
              </a:rPr>
              <a:t>from</a:t>
            </a:r>
            <a:r>
              <a:rPr sz="3600" spc="-15" dirty="0">
                <a:latin typeface="Arial"/>
                <a:cs typeface="Arial"/>
              </a:rPr>
              <a:t> </a:t>
            </a:r>
            <a:r>
              <a:rPr sz="3600" spc="-25" dirty="0">
                <a:latin typeface="Arial"/>
                <a:cs typeface="Arial"/>
              </a:rPr>
              <a:t>GPU </a:t>
            </a:r>
            <a:r>
              <a:rPr sz="3600" spc="220" dirty="0">
                <a:latin typeface="Arial"/>
                <a:cs typeface="Arial"/>
              </a:rPr>
              <a:t>memory</a:t>
            </a:r>
            <a:endParaRPr sz="3600">
              <a:latin typeface="Arial"/>
              <a:cs typeface="Arial"/>
            </a:endParaRPr>
          </a:p>
          <a:p>
            <a:pPr marL="527050" marR="5080" indent="-514984">
              <a:lnSpc>
                <a:spcPct val="89800"/>
              </a:lnSpc>
              <a:spcBef>
                <a:spcPts val="625"/>
              </a:spcBef>
              <a:buSzPct val="88888"/>
              <a:buAutoNum type="arabicPeriod"/>
              <a:tabLst>
                <a:tab pos="527050" algn="l"/>
              </a:tabLst>
            </a:pPr>
            <a:r>
              <a:rPr sz="3600" spc="210" dirty="0">
                <a:latin typeface="Arial"/>
                <a:cs typeface="Arial"/>
              </a:rPr>
              <a:t>Computations</a:t>
            </a:r>
            <a:r>
              <a:rPr sz="3600" spc="30" dirty="0">
                <a:latin typeface="Arial"/>
                <a:cs typeface="Arial"/>
              </a:rPr>
              <a:t> </a:t>
            </a:r>
            <a:r>
              <a:rPr sz="3600" spc="240" dirty="0">
                <a:latin typeface="Arial"/>
                <a:cs typeface="Arial"/>
              </a:rPr>
              <a:t>are</a:t>
            </a:r>
            <a:r>
              <a:rPr sz="3600" spc="-5" dirty="0">
                <a:latin typeface="Arial"/>
                <a:cs typeface="Arial"/>
              </a:rPr>
              <a:t> </a:t>
            </a:r>
            <a:r>
              <a:rPr sz="3600" spc="50" dirty="0">
                <a:latin typeface="Arial"/>
                <a:cs typeface="Arial"/>
              </a:rPr>
              <a:t>massively</a:t>
            </a:r>
            <a:r>
              <a:rPr sz="3600" spc="25" dirty="0">
                <a:latin typeface="Arial"/>
                <a:cs typeface="Arial"/>
              </a:rPr>
              <a:t> </a:t>
            </a:r>
            <a:r>
              <a:rPr sz="3600" spc="140" dirty="0">
                <a:latin typeface="Arial"/>
                <a:cs typeface="Arial"/>
              </a:rPr>
              <a:t>parallel-</a:t>
            </a:r>
            <a:r>
              <a:rPr sz="3600" spc="40" dirty="0">
                <a:latin typeface="Arial"/>
                <a:cs typeface="Arial"/>
              </a:rPr>
              <a:t> </a:t>
            </a:r>
            <a:r>
              <a:rPr sz="3600" spc="225" dirty="0">
                <a:latin typeface="Arial"/>
                <a:cs typeface="Arial"/>
              </a:rPr>
              <a:t>the computations</a:t>
            </a:r>
            <a:r>
              <a:rPr sz="3600" spc="15" dirty="0">
                <a:latin typeface="Arial"/>
                <a:cs typeface="Arial"/>
              </a:rPr>
              <a:t> </a:t>
            </a:r>
            <a:r>
              <a:rPr sz="3600" spc="385" dirty="0">
                <a:latin typeface="Arial"/>
                <a:cs typeface="Arial"/>
              </a:rPr>
              <a:t>can</a:t>
            </a:r>
            <a:r>
              <a:rPr sz="3600" spc="50" dirty="0">
                <a:latin typeface="Arial"/>
                <a:cs typeface="Arial"/>
              </a:rPr>
              <a:t> </a:t>
            </a:r>
            <a:r>
              <a:rPr sz="3600" spc="395" dirty="0">
                <a:latin typeface="Arial"/>
                <a:cs typeface="Arial"/>
              </a:rPr>
              <a:t>be</a:t>
            </a:r>
            <a:r>
              <a:rPr sz="3600" spc="-25" dirty="0">
                <a:latin typeface="Arial"/>
                <a:cs typeface="Arial"/>
              </a:rPr>
              <a:t> </a:t>
            </a:r>
            <a:r>
              <a:rPr sz="3600" spc="195" dirty="0">
                <a:latin typeface="Arial"/>
                <a:cs typeface="Arial"/>
              </a:rPr>
              <a:t>broken</a:t>
            </a:r>
            <a:r>
              <a:rPr sz="3600" spc="45" dirty="0">
                <a:latin typeface="Arial"/>
                <a:cs typeface="Arial"/>
              </a:rPr>
              <a:t> </a:t>
            </a:r>
            <a:r>
              <a:rPr sz="3600" spc="330" dirty="0">
                <a:latin typeface="Arial"/>
                <a:cs typeface="Arial"/>
              </a:rPr>
              <a:t>down</a:t>
            </a:r>
            <a:r>
              <a:rPr sz="3600" spc="45" dirty="0">
                <a:latin typeface="Arial"/>
                <a:cs typeface="Arial"/>
              </a:rPr>
              <a:t> </a:t>
            </a:r>
            <a:r>
              <a:rPr sz="3600" spc="145" dirty="0">
                <a:latin typeface="Arial"/>
                <a:cs typeface="Arial"/>
              </a:rPr>
              <a:t>into </a:t>
            </a:r>
            <a:r>
              <a:rPr sz="3600" spc="150" dirty="0">
                <a:latin typeface="Arial"/>
                <a:cs typeface="Arial"/>
              </a:rPr>
              <a:t>hundreds</a:t>
            </a:r>
            <a:r>
              <a:rPr sz="3600" spc="20" dirty="0">
                <a:latin typeface="Arial"/>
                <a:cs typeface="Arial"/>
              </a:rPr>
              <a:t> </a:t>
            </a:r>
            <a:r>
              <a:rPr sz="3600" spc="135" dirty="0">
                <a:latin typeface="Arial"/>
                <a:cs typeface="Arial"/>
              </a:rPr>
              <a:t>or</a:t>
            </a:r>
            <a:r>
              <a:rPr sz="3600" spc="35" dirty="0">
                <a:latin typeface="Arial"/>
                <a:cs typeface="Arial"/>
              </a:rPr>
              <a:t> </a:t>
            </a:r>
            <a:r>
              <a:rPr sz="3600" spc="130" dirty="0">
                <a:latin typeface="Arial"/>
                <a:cs typeface="Arial"/>
              </a:rPr>
              <a:t>thousands</a:t>
            </a:r>
            <a:r>
              <a:rPr sz="3600" spc="20" dirty="0">
                <a:latin typeface="Arial"/>
                <a:cs typeface="Arial"/>
              </a:rPr>
              <a:t> </a:t>
            </a:r>
            <a:r>
              <a:rPr sz="3600" spc="225" dirty="0">
                <a:latin typeface="Arial"/>
                <a:cs typeface="Arial"/>
              </a:rPr>
              <a:t>of</a:t>
            </a:r>
            <a:r>
              <a:rPr sz="3600" spc="-10" dirty="0">
                <a:latin typeface="Arial"/>
                <a:cs typeface="Arial"/>
              </a:rPr>
              <a:t> </a:t>
            </a:r>
            <a:r>
              <a:rPr sz="3600" spc="275" dirty="0">
                <a:latin typeface="Arial"/>
                <a:cs typeface="Arial"/>
              </a:rPr>
              <a:t>independent</a:t>
            </a:r>
            <a:r>
              <a:rPr sz="3600" spc="45" dirty="0">
                <a:latin typeface="Arial"/>
                <a:cs typeface="Arial"/>
              </a:rPr>
              <a:t> </a:t>
            </a:r>
            <a:r>
              <a:rPr sz="3600" spc="-10" dirty="0">
                <a:latin typeface="Arial"/>
                <a:cs typeface="Arial"/>
              </a:rPr>
              <a:t>units </a:t>
            </a:r>
            <a:r>
              <a:rPr sz="3600" spc="260" dirty="0">
                <a:latin typeface="Arial"/>
                <a:cs typeface="Arial"/>
              </a:rPr>
              <a:t>of</a:t>
            </a:r>
            <a:r>
              <a:rPr sz="3600" spc="-35" dirty="0">
                <a:latin typeface="Arial"/>
                <a:cs typeface="Arial"/>
              </a:rPr>
              <a:t> </a:t>
            </a:r>
            <a:r>
              <a:rPr sz="3600" spc="135" dirty="0">
                <a:latin typeface="Arial"/>
                <a:cs typeface="Arial"/>
              </a:rPr>
              <a:t>work</a:t>
            </a:r>
            <a:endParaRPr sz="3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Factors</a:t>
            </a:r>
            <a:r>
              <a:rPr spc="-105" dirty="0"/>
              <a:t> </a:t>
            </a:r>
            <a:r>
              <a:rPr dirty="0"/>
              <a:t>Affecting</a:t>
            </a:r>
            <a:r>
              <a:rPr spc="-135" dirty="0"/>
              <a:t> </a:t>
            </a:r>
            <a:r>
              <a:rPr spc="-140" dirty="0"/>
              <a:t>GPU</a:t>
            </a:r>
            <a:r>
              <a:rPr spc="-170" dirty="0"/>
              <a:t> </a:t>
            </a:r>
            <a:r>
              <a:rPr spc="70" dirty="0"/>
              <a:t>Speedup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2575" y="2114550"/>
            <a:ext cx="7867650" cy="914400"/>
            <a:chOff x="1552575" y="2114550"/>
            <a:chExt cx="7867650" cy="914400"/>
          </a:xfrm>
        </p:grpSpPr>
        <p:sp>
          <p:nvSpPr>
            <p:cNvPr id="4" name="object 4"/>
            <p:cNvSpPr/>
            <p:nvPr/>
          </p:nvSpPr>
          <p:spPr>
            <a:xfrm>
              <a:off x="2190750" y="2209800"/>
              <a:ext cx="7229475" cy="781050"/>
            </a:xfrm>
            <a:custGeom>
              <a:avLst/>
              <a:gdLst/>
              <a:ahLst/>
              <a:cxnLst/>
              <a:rect l="l" t="t" r="r" b="b"/>
              <a:pathLst>
                <a:path w="7229475" h="781050">
                  <a:moveTo>
                    <a:pt x="7099300" y="0"/>
                  </a:moveTo>
                  <a:lnTo>
                    <a:pt x="130175" y="0"/>
                  </a:lnTo>
                  <a:lnTo>
                    <a:pt x="79509" y="10231"/>
                  </a:lnTo>
                  <a:lnTo>
                    <a:pt x="38131" y="38131"/>
                  </a:lnTo>
                  <a:lnTo>
                    <a:pt x="10231" y="79509"/>
                  </a:lnTo>
                  <a:lnTo>
                    <a:pt x="0" y="130175"/>
                  </a:lnTo>
                  <a:lnTo>
                    <a:pt x="0" y="650875"/>
                  </a:lnTo>
                  <a:lnTo>
                    <a:pt x="10231" y="701540"/>
                  </a:lnTo>
                  <a:lnTo>
                    <a:pt x="38131" y="742918"/>
                  </a:lnTo>
                  <a:lnTo>
                    <a:pt x="79509" y="770818"/>
                  </a:lnTo>
                  <a:lnTo>
                    <a:pt x="130175" y="781050"/>
                  </a:lnTo>
                  <a:lnTo>
                    <a:pt x="7099300" y="781050"/>
                  </a:lnTo>
                  <a:lnTo>
                    <a:pt x="7149965" y="770818"/>
                  </a:lnTo>
                  <a:lnTo>
                    <a:pt x="7191343" y="742918"/>
                  </a:lnTo>
                  <a:lnTo>
                    <a:pt x="7219243" y="701540"/>
                  </a:lnTo>
                  <a:lnTo>
                    <a:pt x="7229475" y="650875"/>
                  </a:lnTo>
                  <a:lnTo>
                    <a:pt x="7229475" y="130175"/>
                  </a:lnTo>
                  <a:lnTo>
                    <a:pt x="7219243" y="79509"/>
                  </a:lnTo>
                  <a:lnTo>
                    <a:pt x="7191343" y="38131"/>
                  </a:lnTo>
                  <a:lnTo>
                    <a:pt x="7149965" y="10231"/>
                  </a:lnTo>
                  <a:lnTo>
                    <a:pt x="7099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1150" y="214312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428625" y="0"/>
                  </a:moveTo>
                  <a:lnTo>
                    <a:pt x="381920" y="2515"/>
                  </a:lnTo>
                  <a:lnTo>
                    <a:pt x="336673" y="9885"/>
                  </a:lnTo>
                  <a:lnTo>
                    <a:pt x="293144" y="21851"/>
                  </a:lnTo>
                  <a:lnTo>
                    <a:pt x="251595" y="38149"/>
                  </a:lnTo>
                  <a:lnTo>
                    <a:pt x="212287" y="58518"/>
                  </a:lnTo>
                  <a:lnTo>
                    <a:pt x="175482" y="82698"/>
                  </a:lnTo>
                  <a:lnTo>
                    <a:pt x="141441" y="110426"/>
                  </a:lnTo>
                  <a:lnTo>
                    <a:pt x="110426" y="141441"/>
                  </a:lnTo>
                  <a:lnTo>
                    <a:pt x="82698" y="175482"/>
                  </a:lnTo>
                  <a:lnTo>
                    <a:pt x="58518" y="212287"/>
                  </a:lnTo>
                  <a:lnTo>
                    <a:pt x="38149" y="251595"/>
                  </a:lnTo>
                  <a:lnTo>
                    <a:pt x="21851" y="293144"/>
                  </a:lnTo>
                  <a:lnTo>
                    <a:pt x="9885" y="336673"/>
                  </a:lnTo>
                  <a:lnTo>
                    <a:pt x="2515" y="381920"/>
                  </a:lnTo>
                  <a:lnTo>
                    <a:pt x="0" y="428625"/>
                  </a:lnTo>
                  <a:lnTo>
                    <a:pt x="2515" y="475329"/>
                  </a:lnTo>
                  <a:lnTo>
                    <a:pt x="9885" y="520576"/>
                  </a:lnTo>
                  <a:lnTo>
                    <a:pt x="21851" y="564105"/>
                  </a:lnTo>
                  <a:lnTo>
                    <a:pt x="38149" y="605654"/>
                  </a:lnTo>
                  <a:lnTo>
                    <a:pt x="58518" y="644962"/>
                  </a:lnTo>
                  <a:lnTo>
                    <a:pt x="82698" y="681767"/>
                  </a:lnTo>
                  <a:lnTo>
                    <a:pt x="110426" y="715808"/>
                  </a:lnTo>
                  <a:lnTo>
                    <a:pt x="141441" y="746823"/>
                  </a:lnTo>
                  <a:lnTo>
                    <a:pt x="175482" y="774551"/>
                  </a:lnTo>
                  <a:lnTo>
                    <a:pt x="212287" y="798731"/>
                  </a:lnTo>
                  <a:lnTo>
                    <a:pt x="251595" y="819100"/>
                  </a:lnTo>
                  <a:lnTo>
                    <a:pt x="293144" y="835398"/>
                  </a:lnTo>
                  <a:lnTo>
                    <a:pt x="336673" y="847364"/>
                  </a:lnTo>
                  <a:lnTo>
                    <a:pt x="381920" y="854734"/>
                  </a:lnTo>
                  <a:lnTo>
                    <a:pt x="428625" y="857250"/>
                  </a:lnTo>
                  <a:lnTo>
                    <a:pt x="475329" y="854734"/>
                  </a:lnTo>
                  <a:lnTo>
                    <a:pt x="520576" y="847364"/>
                  </a:lnTo>
                  <a:lnTo>
                    <a:pt x="564105" y="835398"/>
                  </a:lnTo>
                  <a:lnTo>
                    <a:pt x="605654" y="819100"/>
                  </a:lnTo>
                  <a:lnTo>
                    <a:pt x="644962" y="798731"/>
                  </a:lnTo>
                  <a:lnTo>
                    <a:pt x="681767" y="774551"/>
                  </a:lnTo>
                  <a:lnTo>
                    <a:pt x="715808" y="746823"/>
                  </a:lnTo>
                  <a:lnTo>
                    <a:pt x="746823" y="715808"/>
                  </a:lnTo>
                  <a:lnTo>
                    <a:pt x="774551" y="681767"/>
                  </a:lnTo>
                  <a:lnTo>
                    <a:pt x="798731" y="644962"/>
                  </a:lnTo>
                  <a:lnTo>
                    <a:pt x="819100" y="605654"/>
                  </a:lnTo>
                  <a:lnTo>
                    <a:pt x="835398" y="564105"/>
                  </a:lnTo>
                  <a:lnTo>
                    <a:pt x="847364" y="520576"/>
                  </a:lnTo>
                  <a:lnTo>
                    <a:pt x="854734" y="475329"/>
                  </a:lnTo>
                  <a:lnTo>
                    <a:pt x="857250" y="428625"/>
                  </a:lnTo>
                  <a:lnTo>
                    <a:pt x="854734" y="381920"/>
                  </a:lnTo>
                  <a:lnTo>
                    <a:pt x="847364" y="336673"/>
                  </a:lnTo>
                  <a:lnTo>
                    <a:pt x="835398" y="293144"/>
                  </a:lnTo>
                  <a:lnTo>
                    <a:pt x="819100" y="251595"/>
                  </a:lnTo>
                  <a:lnTo>
                    <a:pt x="798731" y="212287"/>
                  </a:lnTo>
                  <a:lnTo>
                    <a:pt x="774551" y="175482"/>
                  </a:lnTo>
                  <a:lnTo>
                    <a:pt x="746823" y="141441"/>
                  </a:lnTo>
                  <a:lnTo>
                    <a:pt x="715808" y="110426"/>
                  </a:lnTo>
                  <a:lnTo>
                    <a:pt x="681767" y="82698"/>
                  </a:lnTo>
                  <a:lnTo>
                    <a:pt x="644962" y="58518"/>
                  </a:lnTo>
                  <a:lnTo>
                    <a:pt x="605654" y="38149"/>
                  </a:lnTo>
                  <a:lnTo>
                    <a:pt x="564105" y="21851"/>
                  </a:lnTo>
                  <a:lnTo>
                    <a:pt x="520576" y="9885"/>
                  </a:lnTo>
                  <a:lnTo>
                    <a:pt x="475329" y="2515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1150" y="214312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0" y="428625"/>
                  </a:moveTo>
                  <a:lnTo>
                    <a:pt x="2515" y="381920"/>
                  </a:lnTo>
                  <a:lnTo>
                    <a:pt x="9885" y="336673"/>
                  </a:lnTo>
                  <a:lnTo>
                    <a:pt x="21851" y="293144"/>
                  </a:lnTo>
                  <a:lnTo>
                    <a:pt x="38149" y="251595"/>
                  </a:lnTo>
                  <a:lnTo>
                    <a:pt x="58518" y="212287"/>
                  </a:lnTo>
                  <a:lnTo>
                    <a:pt x="82698" y="175482"/>
                  </a:lnTo>
                  <a:lnTo>
                    <a:pt x="110426" y="141441"/>
                  </a:lnTo>
                  <a:lnTo>
                    <a:pt x="141441" y="110426"/>
                  </a:lnTo>
                  <a:lnTo>
                    <a:pt x="175482" y="82698"/>
                  </a:lnTo>
                  <a:lnTo>
                    <a:pt x="212287" y="58518"/>
                  </a:lnTo>
                  <a:lnTo>
                    <a:pt x="251595" y="38149"/>
                  </a:lnTo>
                  <a:lnTo>
                    <a:pt x="293144" y="21851"/>
                  </a:lnTo>
                  <a:lnTo>
                    <a:pt x="336673" y="9885"/>
                  </a:lnTo>
                  <a:lnTo>
                    <a:pt x="381920" y="2515"/>
                  </a:lnTo>
                  <a:lnTo>
                    <a:pt x="428625" y="0"/>
                  </a:lnTo>
                  <a:lnTo>
                    <a:pt x="475329" y="2515"/>
                  </a:lnTo>
                  <a:lnTo>
                    <a:pt x="520576" y="9885"/>
                  </a:lnTo>
                  <a:lnTo>
                    <a:pt x="564105" y="21851"/>
                  </a:lnTo>
                  <a:lnTo>
                    <a:pt x="605654" y="38149"/>
                  </a:lnTo>
                  <a:lnTo>
                    <a:pt x="644962" y="58518"/>
                  </a:lnTo>
                  <a:lnTo>
                    <a:pt x="681767" y="82698"/>
                  </a:lnTo>
                  <a:lnTo>
                    <a:pt x="715808" y="110426"/>
                  </a:lnTo>
                  <a:lnTo>
                    <a:pt x="746823" y="141441"/>
                  </a:lnTo>
                  <a:lnTo>
                    <a:pt x="774551" y="175482"/>
                  </a:lnTo>
                  <a:lnTo>
                    <a:pt x="798731" y="212287"/>
                  </a:lnTo>
                  <a:lnTo>
                    <a:pt x="819100" y="251595"/>
                  </a:lnTo>
                  <a:lnTo>
                    <a:pt x="835398" y="293144"/>
                  </a:lnTo>
                  <a:lnTo>
                    <a:pt x="847364" y="336673"/>
                  </a:lnTo>
                  <a:lnTo>
                    <a:pt x="854734" y="381920"/>
                  </a:lnTo>
                  <a:lnTo>
                    <a:pt x="857250" y="428625"/>
                  </a:lnTo>
                  <a:lnTo>
                    <a:pt x="854734" y="475329"/>
                  </a:lnTo>
                  <a:lnTo>
                    <a:pt x="847364" y="520576"/>
                  </a:lnTo>
                  <a:lnTo>
                    <a:pt x="835398" y="564105"/>
                  </a:lnTo>
                  <a:lnTo>
                    <a:pt x="819100" y="605654"/>
                  </a:lnTo>
                  <a:lnTo>
                    <a:pt x="798731" y="644962"/>
                  </a:lnTo>
                  <a:lnTo>
                    <a:pt x="774551" y="681767"/>
                  </a:lnTo>
                  <a:lnTo>
                    <a:pt x="746823" y="715808"/>
                  </a:lnTo>
                  <a:lnTo>
                    <a:pt x="715808" y="746823"/>
                  </a:lnTo>
                  <a:lnTo>
                    <a:pt x="681767" y="774551"/>
                  </a:lnTo>
                  <a:lnTo>
                    <a:pt x="644962" y="798731"/>
                  </a:lnTo>
                  <a:lnTo>
                    <a:pt x="605654" y="819100"/>
                  </a:lnTo>
                  <a:lnTo>
                    <a:pt x="564105" y="835398"/>
                  </a:lnTo>
                  <a:lnTo>
                    <a:pt x="520576" y="847364"/>
                  </a:lnTo>
                  <a:lnTo>
                    <a:pt x="475329" y="854734"/>
                  </a:lnTo>
                  <a:lnTo>
                    <a:pt x="428625" y="857250"/>
                  </a:lnTo>
                  <a:lnTo>
                    <a:pt x="381920" y="854734"/>
                  </a:lnTo>
                  <a:lnTo>
                    <a:pt x="336673" y="847364"/>
                  </a:lnTo>
                  <a:lnTo>
                    <a:pt x="293144" y="835398"/>
                  </a:lnTo>
                  <a:lnTo>
                    <a:pt x="251595" y="819100"/>
                  </a:lnTo>
                  <a:lnTo>
                    <a:pt x="212287" y="798731"/>
                  </a:lnTo>
                  <a:lnTo>
                    <a:pt x="175482" y="774551"/>
                  </a:lnTo>
                  <a:lnTo>
                    <a:pt x="141441" y="746823"/>
                  </a:lnTo>
                  <a:lnTo>
                    <a:pt x="110426" y="715808"/>
                  </a:lnTo>
                  <a:lnTo>
                    <a:pt x="82698" y="681767"/>
                  </a:lnTo>
                  <a:lnTo>
                    <a:pt x="58518" y="644962"/>
                  </a:lnTo>
                  <a:lnTo>
                    <a:pt x="38149" y="605654"/>
                  </a:lnTo>
                  <a:lnTo>
                    <a:pt x="21851" y="564105"/>
                  </a:lnTo>
                  <a:lnTo>
                    <a:pt x="9885" y="520576"/>
                  </a:lnTo>
                  <a:lnTo>
                    <a:pt x="2515" y="475329"/>
                  </a:lnTo>
                  <a:lnTo>
                    <a:pt x="0" y="428625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86685" y="2334513"/>
            <a:ext cx="473202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29" dirty="0">
                <a:solidFill>
                  <a:srgbClr val="FFFFFF"/>
                </a:solidFill>
                <a:latin typeface="Arial"/>
                <a:cs typeface="Arial"/>
              </a:rPr>
              <a:t>Computational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Arial"/>
                <a:cs typeface="Arial"/>
              </a:rPr>
              <a:t>Intensity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6745" y="2308161"/>
            <a:ext cx="25527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b="1" spc="-5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52575" y="3067050"/>
            <a:ext cx="7867650" cy="923925"/>
            <a:chOff x="1552575" y="3067050"/>
            <a:chExt cx="7867650" cy="923925"/>
          </a:xfrm>
        </p:grpSpPr>
        <p:sp>
          <p:nvSpPr>
            <p:cNvPr id="10" name="object 10"/>
            <p:cNvSpPr/>
            <p:nvPr/>
          </p:nvSpPr>
          <p:spPr>
            <a:xfrm>
              <a:off x="2190750" y="3162300"/>
              <a:ext cx="7229475" cy="781050"/>
            </a:xfrm>
            <a:custGeom>
              <a:avLst/>
              <a:gdLst/>
              <a:ahLst/>
              <a:cxnLst/>
              <a:rect l="l" t="t" r="r" b="b"/>
              <a:pathLst>
                <a:path w="7229475" h="781050">
                  <a:moveTo>
                    <a:pt x="7099300" y="0"/>
                  </a:moveTo>
                  <a:lnTo>
                    <a:pt x="130175" y="0"/>
                  </a:lnTo>
                  <a:lnTo>
                    <a:pt x="79509" y="10231"/>
                  </a:lnTo>
                  <a:lnTo>
                    <a:pt x="38131" y="38131"/>
                  </a:lnTo>
                  <a:lnTo>
                    <a:pt x="10231" y="79509"/>
                  </a:lnTo>
                  <a:lnTo>
                    <a:pt x="0" y="130175"/>
                  </a:lnTo>
                  <a:lnTo>
                    <a:pt x="0" y="650875"/>
                  </a:lnTo>
                  <a:lnTo>
                    <a:pt x="10231" y="701540"/>
                  </a:lnTo>
                  <a:lnTo>
                    <a:pt x="38131" y="742918"/>
                  </a:lnTo>
                  <a:lnTo>
                    <a:pt x="79509" y="770818"/>
                  </a:lnTo>
                  <a:lnTo>
                    <a:pt x="130175" y="781050"/>
                  </a:lnTo>
                  <a:lnTo>
                    <a:pt x="7099300" y="781050"/>
                  </a:lnTo>
                  <a:lnTo>
                    <a:pt x="7149965" y="770818"/>
                  </a:lnTo>
                  <a:lnTo>
                    <a:pt x="7191343" y="742918"/>
                  </a:lnTo>
                  <a:lnTo>
                    <a:pt x="7219243" y="701540"/>
                  </a:lnTo>
                  <a:lnTo>
                    <a:pt x="7229475" y="650875"/>
                  </a:lnTo>
                  <a:lnTo>
                    <a:pt x="7229475" y="130175"/>
                  </a:lnTo>
                  <a:lnTo>
                    <a:pt x="7219243" y="79509"/>
                  </a:lnTo>
                  <a:lnTo>
                    <a:pt x="7191343" y="38131"/>
                  </a:lnTo>
                  <a:lnTo>
                    <a:pt x="7149965" y="10231"/>
                  </a:lnTo>
                  <a:lnTo>
                    <a:pt x="7099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1150" y="3095625"/>
              <a:ext cx="857250" cy="866775"/>
            </a:xfrm>
            <a:custGeom>
              <a:avLst/>
              <a:gdLst/>
              <a:ahLst/>
              <a:cxnLst/>
              <a:rect l="l" t="t" r="r" b="b"/>
              <a:pathLst>
                <a:path w="857250" h="866775">
                  <a:moveTo>
                    <a:pt x="428625" y="0"/>
                  </a:moveTo>
                  <a:lnTo>
                    <a:pt x="381920" y="2543"/>
                  </a:lnTo>
                  <a:lnTo>
                    <a:pt x="336673" y="9996"/>
                  </a:lnTo>
                  <a:lnTo>
                    <a:pt x="293144" y="22095"/>
                  </a:lnTo>
                  <a:lnTo>
                    <a:pt x="251595" y="38576"/>
                  </a:lnTo>
                  <a:lnTo>
                    <a:pt x="212287" y="59172"/>
                  </a:lnTo>
                  <a:lnTo>
                    <a:pt x="175482" y="83620"/>
                  </a:lnTo>
                  <a:lnTo>
                    <a:pt x="141441" y="111656"/>
                  </a:lnTo>
                  <a:lnTo>
                    <a:pt x="110426" y="143014"/>
                  </a:lnTo>
                  <a:lnTo>
                    <a:pt x="82698" y="177430"/>
                  </a:lnTo>
                  <a:lnTo>
                    <a:pt x="58518" y="214639"/>
                  </a:lnTo>
                  <a:lnTo>
                    <a:pt x="38149" y="254377"/>
                  </a:lnTo>
                  <a:lnTo>
                    <a:pt x="21851" y="296379"/>
                  </a:lnTo>
                  <a:lnTo>
                    <a:pt x="9885" y="340380"/>
                  </a:lnTo>
                  <a:lnTo>
                    <a:pt x="2515" y="386117"/>
                  </a:lnTo>
                  <a:lnTo>
                    <a:pt x="0" y="433324"/>
                  </a:lnTo>
                  <a:lnTo>
                    <a:pt x="2515" y="480554"/>
                  </a:lnTo>
                  <a:lnTo>
                    <a:pt x="9885" y="526311"/>
                  </a:lnTo>
                  <a:lnTo>
                    <a:pt x="21851" y="570330"/>
                  </a:lnTo>
                  <a:lnTo>
                    <a:pt x="38149" y="612347"/>
                  </a:lnTo>
                  <a:lnTo>
                    <a:pt x="58518" y="652097"/>
                  </a:lnTo>
                  <a:lnTo>
                    <a:pt x="82698" y="689317"/>
                  </a:lnTo>
                  <a:lnTo>
                    <a:pt x="110426" y="723741"/>
                  </a:lnTo>
                  <a:lnTo>
                    <a:pt x="141441" y="755105"/>
                  </a:lnTo>
                  <a:lnTo>
                    <a:pt x="175482" y="783146"/>
                  </a:lnTo>
                  <a:lnTo>
                    <a:pt x="212287" y="807597"/>
                  </a:lnTo>
                  <a:lnTo>
                    <a:pt x="251595" y="828196"/>
                  </a:lnTo>
                  <a:lnTo>
                    <a:pt x="293144" y="844678"/>
                  </a:lnTo>
                  <a:lnTo>
                    <a:pt x="336673" y="856777"/>
                  </a:lnTo>
                  <a:lnTo>
                    <a:pt x="381920" y="864231"/>
                  </a:lnTo>
                  <a:lnTo>
                    <a:pt x="428625" y="866775"/>
                  </a:lnTo>
                  <a:lnTo>
                    <a:pt x="475329" y="864231"/>
                  </a:lnTo>
                  <a:lnTo>
                    <a:pt x="520576" y="856777"/>
                  </a:lnTo>
                  <a:lnTo>
                    <a:pt x="564105" y="844678"/>
                  </a:lnTo>
                  <a:lnTo>
                    <a:pt x="605654" y="828196"/>
                  </a:lnTo>
                  <a:lnTo>
                    <a:pt x="644962" y="807597"/>
                  </a:lnTo>
                  <a:lnTo>
                    <a:pt x="681767" y="783146"/>
                  </a:lnTo>
                  <a:lnTo>
                    <a:pt x="715808" y="755105"/>
                  </a:lnTo>
                  <a:lnTo>
                    <a:pt x="746823" y="723741"/>
                  </a:lnTo>
                  <a:lnTo>
                    <a:pt x="774551" y="689317"/>
                  </a:lnTo>
                  <a:lnTo>
                    <a:pt x="798731" y="652097"/>
                  </a:lnTo>
                  <a:lnTo>
                    <a:pt x="819100" y="612347"/>
                  </a:lnTo>
                  <a:lnTo>
                    <a:pt x="835398" y="570330"/>
                  </a:lnTo>
                  <a:lnTo>
                    <a:pt x="847364" y="526311"/>
                  </a:lnTo>
                  <a:lnTo>
                    <a:pt x="854734" y="480554"/>
                  </a:lnTo>
                  <a:lnTo>
                    <a:pt x="857250" y="433324"/>
                  </a:lnTo>
                  <a:lnTo>
                    <a:pt x="854734" y="386117"/>
                  </a:lnTo>
                  <a:lnTo>
                    <a:pt x="847364" y="340380"/>
                  </a:lnTo>
                  <a:lnTo>
                    <a:pt x="835398" y="296379"/>
                  </a:lnTo>
                  <a:lnTo>
                    <a:pt x="819100" y="254377"/>
                  </a:lnTo>
                  <a:lnTo>
                    <a:pt x="798731" y="214639"/>
                  </a:lnTo>
                  <a:lnTo>
                    <a:pt x="774551" y="177430"/>
                  </a:lnTo>
                  <a:lnTo>
                    <a:pt x="746823" y="143014"/>
                  </a:lnTo>
                  <a:lnTo>
                    <a:pt x="715808" y="111656"/>
                  </a:lnTo>
                  <a:lnTo>
                    <a:pt x="681767" y="83620"/>
                  </a:lnTo>
                  <a:lnTo>
                    <a:pt x="644962" y="59172"/>
                  </a:lnTo>
                  <a:lnTo>
                    <a:pt x="605654" y="38576"/>
                  </a:lnTo>
                  <a:lnTo>
                    <a:pt x="564105" y="22095"/>
                  </a:lnTo>
                  <a:lnTo>
                    <a:pt x="520576" y="9996"/>
                  </a:lnTo>
                  <a:lnTo>
                    <a:pt x="475329" y="2543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81150" y="3095625"/>
              <a:ext cx="857250" cy="866775"/>
            </a:xfrm>
            <a:custGeom>
              <a:avLst/>
              <a:gdLst/>
              <a:ahLst/>
              <a:cxnLst/>
              <a:rect l="l" t="t" r="r" b="b"/>
              <a:pathLst>
                <a:path w="857250" h="866775">
                  <a:moveTo>
                    <a:pt x="0" y="433324"/>
                  </a:moveTo>
                  <a:lnTo>
                    <a:pt x="2515" y="386117"/>
                  </a:lnTo>
                  <a:lnTo>
                    <a:pt x="9885" y="340380"/>
                  </a:lnTo>
                  <a:lnTo>
                    <a:pt x="21851" y="296379"/>
                  </a:lnTo>
                  <a:lnTo>
                    <a:pt x="38149" y="254377"/>
                  </a:lnTo>
                  <a:lnTo>
                    <a:pt x="58518" y="214639"/>
                  </a:lnTo>
                  <a:lnTo>
                    <a:pt x="82698" y="177430"/>
                  </a:lnTo>
                  <a:lnTo>
                    <a:pt x="110426" y="143014"/>
                  </a:lnTo>
                  <a:lnTo>
                    <a:pt x="141441" y="111656"/>
                  </a:lnTo>
                  <a:lnTo>
                    <a:pt x="175482" y="83620"/>
                  </a:lnTo>
                  <a:lnTo>
                    <a:pt x="212287" y="59172"/>
                  </a:lnTo>
                  <a:lnTo>
                    <a:pt x="251595" y="38576"/>
                  </a:lnTo>
                  <a:lnTo>
                    <a:pt x="293144" y="22095"/>
                  </a:lnTo>
                  <a:lnTo>
                    <a:pt x="336673" y="9996"/>
                  </a:lnTo>
                  <a:lnTo>
                    <a:pt x="381920" y="2543"/>
                  </a:lnTo>
                  <a:lnTo>
                    <a:pt x="428625" y="0"/>
                  </a:lnTo>
                  <a:lnTo>
                    <a:pt x="475329" y="2543"/>
                  </a:lnTo>
                  <a:lnTo>
                    <a:pt x="520576" y="9996"/>
                  </a:lnTo>
                  <a:lnTo>
                    <a:pt x="564105" y="22095"/>
                  </a:lnTo>
                  <a:lnTo>
                    <a:pt x="605654" y="38576"/>
                  </a:lnTo>
                  <a:lnTo>
                    <a:pt x="644962" y="59172"/>
                  </a:lnTo>
                  <a:lnTo>
                    <a:pt x="681767" y="83620"/>
                  </a:lnTo>
                  <a:lnTo>
                    <a:pt x="715808" y="111656"/>
                  </a:lnTo>
                  <a:lnTo>
                    <a:pt x="746823" y="143014"/>
                  </a:lnTo>
                  <a:lnTo>
                    <a:pt x="774551" y="177430"/>
                  </a:lnTo>
                  <a:lnTo>
                    <a:pt x="798731" y="214639"/>
                  </a:lnTo>
                  <a:lnTo>
                    <a:pt x="819100" y="254377"/>
                  </a:lnTo>
                  <a:lnTo>
                    <a:pt x="835398" y="296379"/>
                  </a:lnTo>
                  <a:lnTo>
                    <a:pt x="847364" y="340380"/>
                  </a:lnTo>
                  <a:lnTo>
                    <a:pt x="854734" y="386117"/>
                  </a:lnTo>
                  <a:lnTo>
                    <a:pt x="857250" y="433324"/>
                  </a:lnTo>
                  <a:lnTo>
                    <a:pt x="854734" y="480554"/>
                  </a:lnTo>
                  <a:lnTo>
                    <a:pt x="847364" y="526311"/>
                  </a:lnTo>
                  <a:lnTo>
                    <a:pt x="835398" y="570330"/>
                  </a:lnTo>
                  <a:lnTo>
                    <a:pt x="819100" y="612347"/>
                  </a:lnTo>
                  <a:lnTo>
                    <a:pt x="798731" y="652097"/>
                  </a:lnTo>
                  <a:lnTo>
                    <a:pt x="774551" y="689317"/>
                  </a:lnTo>
                  <a:lnTo>
                    <a:pt x="746823" y="723741"/>
                  </a:lnTo>
                  <a:lnTo>
                    <a:pt x="715808" y="755105"/>
                  </a:lnTo>
                  <a:lnTo>
                    <a:pt x="681767" y="783146"/>
                  </a:lnTo>
                  <a:lnTo>
                    <a:pt x="644962" y="807597"/>
                  </a:lnTo>
                  <a:lnTo>
                    <a:pt x="605654" y="828196"/>
                  </a:lnTo>
                  <a:lnTo>
                    <a:pt x="564105" y="844678"/>
                  </a:lnTo>
                  <a:lnTo>
                    <a:pt x="520576" y="856777"/>
                  </a:lnTo>
                  <a:lnTo>
                    <a:pt x="475329" y="864231"/>
                  </a:lnTo>
                  <a:lnTo>
                    <a:pt x="428625" y="866775"/>
                  </a:lnTo>
                  <a:lnTo>
                    <a:pt x="381920" y="864231"/>
                  </a:lnTo>
                  <a:lnTo>
                    <a:pt x="336673" y="856777"/>
                  </a:lnTo>
                  <a:lnTo>
                    <a:pt x="293144" y="844678"/>
                  </a:lnTo>
                  <a:lnTo>
                    <a:pt x="251595" y="828196"/>
                  </a:lnTo>
                  <a:lnTo>
                    <a:pt x="212287" y="807597"/>
                  </a:lnTo>
                  <a:lnTo>
                    <a:pt x="175482" y="783146"/>
                  </a:lnTo>
                  <a:lnTo>
                    <a:pt x="141441" y="755105"/>
                  </a:lnTo>
                  <a:lnTo>
                    <a:pt x="110426" y="723741"/>
                  </a:lnTo>
                  <a:lnTo>
                    <a:pt x="82698" y="689317"/>
                  </a:lnTo>
                  <a:lnTo>
                    <a:pt x="58518" y="652097"/>
                  </a:lnTo>
                  <a:lnTo>
                    <a:pt x="38149" y="612347"/>
                  </a:lnTo>
                  <a:lnTo>
                    <a:pt x="21851" y="570330"/>
                  </a:lnTo>
                  <a:lnTo>
                    <a:pt x="9885" y="526311"/>
                  </a:lnTo>
                  <a:lnTo>
                    <a:pt x="2515" y="480554"/>
                  </a:lnTo>
                  <a:lnTo>
                    <a:pt x="0" y="433324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686685" y="3290887"/>
            <a:ext cx="3760470" cy="517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spc="27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2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245" dirty="0">
                <a:solidFill>
                  <a:srgbClr val="FFFFFF"/>
                </a:solidFill>
                <a:latin typeface="Arial"/>
                <a:cs typeface="Arial"/>
              </a:rPr>
              <a:t>Dependency</a:t>
            </a:r>
            <a:endParaRPr sz="3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96745" y="3263519"/>
            <a:ext cx="25527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-5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552575" y="4000500"/>
            <a:ext cx="7867650" cy="914400"/>
            <a:chOff x="1552575" y="4000500"/>
            <a:chExt cx="7867650" cy="914400"/>
          </a:xfrm>
        </p:grpSpPr>
        <p:sp>
          <p:nvSpPr>
            <p:cNvPr id="16" name="object 16"/>
            <p:cNvSpPr/>
            <p:nvPr/>
          </p:nvSpPr>
          <p:spPr>
            <a:xfrm>
              <a:off x="2190750" y="4095750"/>
              <a:ext cx="7229475" cy="781050"/>
            </a:xfrm>
            <a:custGeom>
              <a:avLst/>
              <a:gdLst/>
              <a:ahLst/>
              <a:cxnLst/>
              <a:rect l="l" t="t" r="r" b="b"/>
              <a:pathLst>
                <a:path w="7229475" h="781050">
                  <a:moveTo>
                    <a:pt x="7099300" y="0"/>
                  </a:moveTo>
                  <a:lnTo>
                    <a:pt x="130175" y="0"/>
                  </a:lnTo>
                  <a:lnTo>
                    <a:pt x="79509" y="10231"/>
                  </a:lnTo>
                  <a:lnTo>
                    <a:pt x="38131" y="38131"/>
                  </a:lnTo>
                  <a:lnTo>
                    <a:pt x="10231" y="79509"/>
                  </a:lnTo>
                  <a:lnTo>
                    <a:pt x="0" y="130175"/>
                  </a:lnTo>
                  <a:lnTo>
                    <a:pt x="0" y="650875"/>
                  </a:lnTo>
                  <a:lnTo>
                    <a:pt x="10231" y="701540"/>
                  </a:lnTo>
                  <a:lnTo>
                    <a:pt x="38131" y="742918"/>
                  </a:lnTo>
                  <a:lnTo>
                    <a:pt x="79509" y="770818"/>
                  </a:lnTo>
                  <a:lnTo>
                    <a:pt x="130175" y="781050"/>
                  </a:lnTo>
                  <a:lnTo>
                    <a:pt x="7099300" y="781050"/>
                  </a:lnTo>
                  <a:lnTo>
                    <a:pt x="7149965" y="770818"/>
                  </a:lnTo>
                  <a:lnTo>
                    <a:pt x="7191343" y="742918"/>
                  </a:lnTo>
                  <a:lnTo>
                    <a:pt x="7219243" y="701540"/>
                  </a:lnTo>
                  <a:lnTo>
                    <a:pt x="7229475" y="650875"/>
                  </a:lnTo>
                  <a:lnTo>
                    <a:pt x="7229475" y="130175"/>
                  </a:lnTo>
                  <a:lnTo>
                    <a:pt x="7219243" y="79509"/>
                  </a:lnTo>
                  <a:lnTo>
                    <a:pt x="7191343" y="38131"/>
                  </a:lnTo>
                  <a:lnTo>
                    <a:pt x="7149965" y="10231"/>
                  </a:lnTo>
                  <a:lnTo>
                    <a:pt x="7099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81150" y="402907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428625" y="0"/>
                  </a:moveTo>
                  <a:lnTo>
                    <a:pt x="381920" y="2515"/>
                  </a:lnTo>
                  <a:lnTo>
                    <a:pt x="336673" y="9885"/>
                  </a:lnTo>
                  <a:lnTo>
                    <a:pt x="293144" y="21851"/>
                  </a:lnTo>
                  <a:lnTo>
                    <a:pt x="251595" y="38149"/>
                  </a:lnTo>
                  <a:lnTo>
                    <a:pt x="212287" y="58518"/>
                  </a:lnTo>
                  <a:lnTo>
                    <a:pt x="175482" y="82698"/>
                  </a:lnTo>
                  <a:lnTo>
                    <a:pt x="141441" y="110426"/>
                  </a:lnTo>
                  <a:lnTo>
                    <a:pt x="110426" y="141441"/>
                  </a:lnTo>
                  <a:lnTo>
                    <a:pt x="82698" y="175482"/>
                  </a:lnTo>
                  <a:lnTo>
                    <a:pt x="58518" y="212287"/>
                  </a:lnTo>
                  <a:lnTo>
                    <a:pt x="38149" y="251595"/>
                  </a:lnTo>
                  <a:lnTo>
                    <a:pt x="21851" y="293144"/>
                  </a:lnTo>
                  <a:lnTo>
                    <a:pt x="9885" y="336673"/>
                  </a:lnTo>
                  <a:lnTo>
                    <a:pt x="2515" y="381920"/>
                  </a:lnTo>
                  <a:lnTo>
                    <a:pt x="0" y="428625"/>
                  </a:lnTo>
                  <a:lnTo>
                    <a:pt x="2515" y="475329"/>
                  </a:lnTo>
                  <a:lnTo>
                    <a:pt x="9885" y="520576"/>
                  </a:lnTo>
                  <a:lnTo>
                    <a:pt x="21851" y="564105"/>
                  </a:lnTo>
                  <a:lnTo>
                    <a:pt x="38149" y="605654"/>
                  </a:lnTo>
                  <a:lnTo>
                    <a:pt x="58518" y="644962"/>
                  </a:lnTo>
                  <a:lnTo>
                    <a:pt x="82698" y="681767"/>
                  </a:lnTo>
                  <a:lnTo>
                    <a:pt x="110426" y="715808"/>
                  </a:lnTo>
                  <a:lnTo>
                    <a:pt x="141441" y="746823"/>
                  </a:lnTo>
                  <a:lnTo>
                    <a:pt x="175482" y="774551"/>
                  </a:lnTo>
                  <a:lnTo>
                    <a:pt x="212287" y="798731"/>
                  </a:lnTo>
                  <a:lnTo>
                    <a:pt x="251595" y="819100"/>
                  </a:lnTo>
                  <a:lnTo>
                    <a:pt x="293144" y="835398"/>
                  </a:lnTo>
                  <a:lnTo>
                    <a:pt x="336673" y="847364"/>
                  </a:lnTo>
                  <a:lnTo>
                    <a:pt x="381920" y="854734"/>
                  </a:lnTo>
                  <a:lnTo>
                    <a:pt x="428625" y="857250"/>
                  </a:lnTo>
                  <a:lnTo>
                    <a:pt x="475329" y="854734"/>
                  </a:lnTo>
                  <a:lnTo>
                    <a:pt x="520576" y="847364"/>
                  </a:lnTo>
                  <a:lnTo>
                    <a:pt x="564105" y="835398"/>
                  </a:lnTo>
                  <a:lnTo>
                    <a:pt x="605654" y="819100"/>
                  </a:lnTo>
                  <a:lnTo>
                    <a:pt x="644962" y="798731"/>
                  </a:lnTo>
                  <a:lnTo>
                    <a:pt x="681767" y="774551"/>
                  </a:lnTo>
                  <a:lnTo>
                    <a:pt x="715808" y="746823"/>
                  </a:lnTo>
                  <a:lnTo>
                    <a:pt x="746823" y="715808"/>
                  </a:lnTo>
                  <a:lnTo>
                    <a:pt x="774551" y="681767"/>
                  </a:lnTo>
                  <a:lnTo>
                    <a:pt x="798731" y="644962"/>
                  </a:lnTo>
                  <a:lnTo>
                    <a:pt x="819100" y="605654"/>
                  </a:lnTo>
                  <a:lnTo>
                    <a:pt x="835398" y="564105"/>
                  </a:lnTo>
                  <a:lnTo>
                    <a:pt x="847364" y="520576"/>
                  </a:lnTo>
                  <a:lnTo>
                    <a:pt x="854734" y="475329"/>
                  </a:lnTo>
                  <a:lnTo>
                    <a:pt x="857250" y="428625"/>
                  </a:lnTo>
                  <a:lnTo>
                    <a:pt x="854734" y="381920"/>
                  </a:lnTo>
                  <a:lnTo>
                    <a:pt x="847364" y="336673"/>
                  </a:lnTo>
                  <a:lnTo>
                    <a:pt x="835398" y="293144"/>
                  </a:lnTo>
                  <a:lnTo>
                    <a:pt x="819100" y="251595"/>
                  </a:lnTo>
                  <a:lnTo>
                    <a:pt x="798731" y="212287"/>
                  </a:lnTo>
                  <a:lnTo>
                    <a:pt x="774551" y="175482"/>
                  </a:lnTo>
                  <a:lnTo>
                    <a:pt x="746823" y="141441"/>
                  </a:lnTo>
                  <a:lnTo>
                    <a:pt x="715808" y="110426"/>
                  </a:lnTo>
                  <a:lnTo>
                    <a:pt x="681767" y="82698"/>
                  </a:lnTo>
                  <a:lnTo>
                    <a:pt x="644962" y="58518"/>
                  </a:lnTo>
                  <a:lnTo>
                    <a:pt x="605654" y="38149"/>
                  </a:lnTo>
                  <a:lnTo>
                    <a:pt x="564105" y="21851"/>
                  </a:lnTo>
                  <a:lnTo>
                    <a:pt x="520576" y="9885"/>
                  </a:lnTo>
                  <a:lnTo>
                    <a:pt x="475329" y="2515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81150" y="402907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0" y="428625"/>
                  </a:moveTo>
                  <a:lnTo>
                    <a:pt x="2515" y="381920"/>
                  </a:lnTo>
                  <a:lnTo>
                    <a:pt x="9885" y="336673"/>
                  </a:lnTo>
                  <a:lnTo>
                    <a:pt x="21851" y="293144"/>
                  </a:lnTo>
                  <a:lnTo>
                    <a:pt x="38149" y="251595"/>
                  </a:lnTo>
                  <a:lnTo>
                    <a:pt x="58518" y="212287"/>
                  </a:lnTo>
                  <a:lnTo>
                    <a:pt x="82698" y="175482"/>
                  </a:lnTo>
                  <a:lnTo>
                    <a:pt x="110426" y="141441"/>
                  </a:lnTo>
                  <a:lnTo>
                    <a:pt x="141441" y="110426"/>
                  </a:lnTo>
                  <a:lnTo>
                    <a:pt x="175482" y="82698"/>
                  </a:lnTo>
                  <a:lnTo>
                    <a:pt x="212287" y="58518"/>
                  </a:lnTo>
                  <a:lnTo>
                    <a:pt x="251595" y="38149"/>
                  </a:lnTo>
                  <a:lnTo>
                    <a:pt x="293144" y="21851"/>
                  </a:lnTo>
                  <a:lnTo>
                    <a:pt x="336673" y="9885"/>
                  </a:lnTo>
                  <a:lnTo>
                    <a:pt x="381920" y="2515"/>
                  </a:lnTo>
                  <a:lnTo>
                    <a:pt x="428625" y="0"/>
                  </a:lnTo>
                  <a:lnTo>
                    <a:pt x="475329" y="2515"/>
                  </a:lnTo>
                  <a:lnTo>
                    <a:pt x="520576" y="9885"/>
                  </a:lnTo>
                  <a:lnTo>
                    <a:pt x="564105" y="21851"/>
                  </a:lnTo>
                  <a:lnTo>
                    <a:pt x="605654" y="38149"/>
                  </a:lnTo>
                  <a:lnTo>
                    <a:pt x="644962" y="58518"/>
                  </a:lnTo>
                  <a:lnTo>
                    <a:pt x="681767" y="82698"/>
                  </a:lnTo>
                  <a:lnTo>
                    <a:pt x="715808" y="110426"/>
                  </a:lnTo>
                  <a:lnTo>
                    <a:pt x="746823" y="141441"/>
                  </a:lnTo>
                  <a:lnTo>
                    <a:pt x="774551" y="175482"/>
                  </a:lnTo>
                  <a:lnTo>
                    <a:pt x="798731" y="212287"/>
                  </a:lnTo>
                  <a:lnTo>
                    <a:pt x="819100" y="251595"/>
                  </a:lnTo>
                  <a:lnTo>
                    <a:pt x="835398" y="293144"/>
                  </a:lnTo>
                  <a:lnTo>
                    <a:pt x="847364" y="336673"/>
                  </a:lnTo>
                  <a:lnTo>
                    <a:pt x="854734" y="381920"/>
                  </a:lnTo>
                  <a:lnTo>
                    <a:pt x="857250" y="428625"/>
                  </a:lnTo>
                  <a:lnTo>
                    <a:pt x="854734" y="475329"/>
                  </a:lnTo>
                  <a:lnTo>
                    <a:pt x="847364" y="520576"/>
                  </a:lnTo>
                  <a:lnTo>
                    <a:pt x="835398" y="564105"/>
                  </a:lnTo>
                  <a:lnTo>
                    <a:pt x="819100" y="605654"/>
                  </a:lnTo>
                  <a:lnTo>
                    <a:pt x="798731" y="644962"/>
                  </a:lnTo>
                  <a:lnTo>
                    <a:pt x="774551" y="681767"/>
                  </a:lnTo>
                  <a:lnTo>
                    <a:pt x="746823" y="715808"/>
                  </a:lnTo>
                  <a:lnTo>
                    <a:pt x="715808" y="746823"/>
                  </a:lnTo>
                  <a:lnTo>
                    <a:pt x="681767" y="774551"/>
                  </a:lnTo>
                  <a:lnTo>
                    <a:pt x="644962" y="798731"/>
                  </a:lnTo>
                  <a:lnTo>
                    <a:pt x="605654" y="819100"/>
                  </a:lnTo>
                  <a:lnTo>
                    <a:pt x="564105" y="835398"/>
                  </a:lnTo>
                  <a:lnTo>
                    <a:pt x="520576" y="847364"/>
                  </a:lnTo>
                  <a:lnTo>
                    <a:pt x="475329" y="854734"/>
                  </a:lnTo>
                  <a:lnTo>
                    <a:pt x="428625" y="857250"/>
                  </a:lnTo>
                  <a:lnTo>
                    <a:pt x="381920" y="854734"/>
                  </a:lnTo>
                  <a:lnTo>
                    <a:pt x="336673" y="847364"/>
                  </a:lnTo>
                  <a:lnTo>
                    <a:pt x="293144" y="835398"/>
                  </a:lnTo>
                  <a:lnTo>
                    <a:pt x="251595" y="819100"/>
                  </a:lnTo>
                  <a:lnTo>
                    <a:pt x="212287" y="798731"/>
                  </a:lnTo>
                  <a:lnTo>
                    <a:pt x="175482" y="774551"/>
                  </a:lnTo>
                  <a:lnTo>
                    <a:pt x="141441" y="746823"/>
                  </a:lnTo>
                  <a:lnTo>
                    <a:pt x="110426" y="715808"/>
                  </a:lnTo>
                  <a:lnTo>
                    <a:pt x="82698" y="681767"/>
                  </a:lnTo>
                  <a:lnTo>
                    <a:pt x="58518" y="644962"/>
                  </a:lnTo>
                  <a:lnTo>
                    <a:pt x="38149" y="605654"/>
                  </a:lnTo>
                  <a:lnTo>
                    <a:pt x="21851" y="564105"/>
                  </a:lnTo>
                  <a:lnTo>
                    <a:pt x="9885" y="520576"/>
                  </a:lnTo>
                  <a:lnTo>
                    <a:pt x="2515" y="475329"/>
                  </a:lnTo>
                  <a:lnTo>
                    <a:pt x="0" y="428625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686685" y="4222369"/>
            <a:ext cx="2072639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7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endParaRPr sz="3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96745" y="4195698"/>
            <a:ext cx="25527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-5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552575" y="4914900"/>
            <a:ext cx="7867650" cy="923925"/>
            <a:chOff x="1552575" y="4914900"/>
            <a:chExt cx="7867650" cy="923925"/>
          </a:xfrm>
        </p:grpSpPr>
        <p:sp>
          <p:nvSpPr>
            <p:cNvPr id="22" name="object 22"/>
            <p:cNvSpPr/>
            <p:nvPr/>
          </p:nvSpPr>
          <p:spPr>
            <a:xfrm>
              <a:off x="2190750" y="5010150"/>
              <a:ext cx="7229475" cy="781050"/>
            </a:xfrm>
            <a:custGeom>
              <a:avLst/>
              <a:gdLst/>
              <a:ahLst/>
              <a:cxnLst/>
              <a:rect l="l" t="t" r="r" b="b"/>
              <a:pathLst>
                <a:path w="7229475" h="781050">
                  <a:moveTo>
                    <a:pt x="7099300" y="0"/>
                  </a:moveTo>
                  <a:lnTo>
                    <a:pt x="130175" y="0"/>
                  </a:lnTo>
                  <a:lnTo>
                    <a:pt x="79509" y="10231"/>
                  </a:lnTo>
                  <a:lnTo>
                    <a:pt x="38131" y="38131"/>
                  </a:lnTo>
                  <a:lnTo>
                    <a:pt x="10231" y="79509"/>
                  </a:lnTo>
                  <a:lnTo>
                    <a:pt x="0" y="130175"/>
                  </a:lnTo>
                  <a:lnTo>
                    <a:pt x="0" y="650875"/>
                  </a:lnTo>
                  <a:lnTo>
                    <a:pt x="10231" y="701545"/>
                  </a:lnTo>
                  <a:lnTo>
                    <a:pt x="38131" y="742923"/>
                  </a:lnTo>
                  <a:lnTo>
                    <a:pt x="79509" y="770820"/>
                  </a:lnTo>
                  <a:lnTo>
                    <a:pt x="130175" y="781050"/>
                  </a:lnTo>
                  <a:lnTo>
                    <a:pt x="7099300" y="781050"/>
                  </a:lnTo>
                  <a:lnTo>
                    <a:pt x="7149965" y="770820"/>
                  </a:lnTo>
                  <a:lnTo>
                    <a:pt x="7191343" y="742923"/>
                  </a:lnTo>
                  <a:lnTo>
                    <a:pt x="7219243" y="701545"/>
                  </a:lnTo>
                  <a:lnTo>
                    <a:pt x="7229475" y="650875"/>
                  </a:lnTo>
                  <a:lnTo>
                    <a:pt x="7229475" y="130175"/>
                  </a:lnTo>
                  <a:lnTo>
                    <a:pt x="7219243" y="79509"/>
                  </a:lnTo>
                  <a:lnTo>
                    <a:pt x="7191343" y="38131"/>
                  </a:lnTo>
                  <a:lnTo>
                    <a:pt x="7149965" y="10231"/>
                  </a:lnTo>
                  <a:lnTo>
                    <a:pt x="7099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81150" y="4943475"/>
              <a:ext cx="857250" cy="866775"/>
            </a:xfrm>
            <a:custGeom>
              <a:avLst/>
              <a:gdLst/>
              <a:ahLst/>
              <a:cxnLst/>
              <a:rect l="l" t="t" r="r" b="b"/>
              <a:pathLst>
                <a:path w="857250" h="866775">
                  <a:moveTo>
                    <a:pt x="428625" y="0"/>
                  </a:moveTo>
                  <a:lnTo>
                    <a:pt x="381920" y="2543"/>
                  </a:lnTo>
                  <a:lnTo>
                    <a:pt x="336673" y="9997"/>
                  </a:lnTo>
                  <a:lnTo>
                    <a:pt x="293144" y="22096"/>
                  </a:lnTo>
                  <a:lnTo>
                    <a:pt x="251595" y="38578"/>
                  </a:lnTo>
                  <a:lnTo>
                    <a:pt x="212287" y="59177"/>
                  </a:lnTo>
                  <a:lnTo>
                    <a:pt x="175482" y="83628"/>
                  </a:lnTo>
                  <a:lnTo>
                    <a:pt x="141441" y="111669"/>
                  </a:lnTo>
                  <a:lnTo>
                    <a:pt x="110426" y="143033"/>
                  </a:lnTo>
                  <a:lnTo>
                    <a:pt x="82698" y="177457"/>
                  </a:lnTo>
                  <a:lnTo>
                    <a:pt x="58518" y="214677"/>
                  </a:lnTo>
                  <a:lnTo>
                    <a:pt x="38149" y="254427"/>
                  </a:lnTo>
                  <a:lnTo>
                    <a:pt x="21851" y="296444"/>
                  </a:lnTo>
                  <a:lnTo>
                    <a:pt x="9885" y="340463"/>
                  </a:lnTo>
                  <a:lnTo>
                    <a:pt x="2515" y="386220"/>
                  </a:lnTo>
                  <a:lnTo>
                    <a:pt x="0" y="433450"/>
                  </a:lnTo>
                  <a:lnTo>
                    <a:pt x="2515" y="480662"/>
                  </a:lnTo>
                  <a:lnTo>
                    <a:pt x="9885" y="526401"/>
                  </a:lnTo>
                  <a:lnTo>
                    <a:pt x="21851" y="570405"/>
                  </a:lnTo>
                  <a:lnTo>
                    <a:pt x="38149" y="612408"/>
                  </a:lnTo>
                  <a:lnTo>
                    <a:pt x="58518" y="652146"/>
                  </a:lnTo>
                  <a:lnTo>
                    <a:pt x="82698" y="689355"/>
                  </a:lnTo>
                  <a:lnTo>
                    <a:pt x="110426" y="723770"/>
                  </a:lnTo>
                  <a:lnTo>
                    <a:pt x="141441" y="755127"/>
                  </a:lnTo>
                  <a:lnTo>
                    <a:pt x="175482" y="783161"/>
                  </a:lnTo>
                  <a:lnTo>
                    <a:pt x="212287" y="807608"/>
                  </a:lnTo>
                  <a:lnTo>
                    <a:pt x="251595" y="828202"/>
                  </a:lnTo>
                  <a:lnTo>
                    <a:pt x="293144" y="844681"/>
                  </a:lnTo>
                  <a:lnTo>
                    <a:pt x="336673" y="856779"/>
                  </a:lnTo>
                  <a:lnTo>
                    <a:pt x="381920" y="864232"/>
                  </a:lnTo>
                  <a:lnTo>
                    <a:pt x="428625" y="866775"/>
                  </a:lnTo>
                  <a:lnTo>
                    <a:pt x="475329" y="864232"/>
                  </a:lnTo>
                  <a:lnTo>
                    <a:pt x="520576" y="856779"/>
                  </a:lnTo>
                  <a:lnTo>
                    <a:pt x="564105" y="844681"/>
                  </a:lnTo>
                  <a:lnTo>
                    <a:pt x="605654" y="828202"/>
                  </a:lnTo>
                  <a:lnTo>
                    <a:pt x="644962" y="807608"/>
                  </a:lnTo>
                  <a:lnTo>
                    <a:pt x="681767" y="783161"/>
                  </a:lnTo>
                  <a:lnTo>
                    <a:pt x="715808" y="755127"/>
                  </a:lnTo>
                  <a:lnTo>
                    <a:pt x="746823" y="723770"/>
                  </a:lnTo>
                  <a:lnTo>
                    <a:pt x="774551" y="689355"/>
                  </a:lnTo>
                  <a:lnTo>
                    <a:pt x="798731" y="652146"/>
                  </a:lnTo>
                  <a:lnTo>
                    <a:pt x="819100" y="612408"/>
                  </a:lnTo>
                  <a:lnTo>
                    <a:pt x="835398" y="570405"/>
                  </a:lnTo>
                  <a:lnTo>
                    <a:pt x="847364" y="526401"/>
                  </a:lnTo>
                  <a:lnTo>
                    <a:pt x="854734" y="480662"/>
                  </a:lnTo>
                  <a:lnTo>
                    <a:pt x="857250" y="433450"/>
                  </a:lnTo>
                  <a:lnTo>
                    <a:pt x="854734" y="386220"/>
                  </a:lnTo>
                  <a:lnTo>
                    <a:pt x="847364" y="340463"/>
                  </a:lnTo>
                  <a:lnTo>
                    <a:pt x="835398" y="296444"/>
                  </a:lnTo>
                  <a:lnTo>
                    <a:pt x="819100" y="254427"/>
                  </a:lnTo>
                  <a:lnTo>
                    <a:pt x="798731" y="214677"/>
                  </a:lnTo>
                  <a:lnTo>
                    <a:pt x="774551" y="177457"/>
                  </a:lnTo>
                  <a:lnTo>
                    <a:pt x="746823" y="143033"/>
                  </a:lnTo>
                  <a:lnTo>
                    <a:pt x="715808" y="111669"/>
                  </a:lnTo>
                  <a:lnTo>
                    <a:pt x="681767" y="83628"/>
                  </a:lnTo>
                  <a:lnTo>
                    <a:pt x="644962" y="59177"/>
                  </a:lnTo>
                  <a:lnTo>
                    <a:pt x="605654" y="38578"/>
                  </a:lnTo>
                  <a:lnTo>
                    <a:pt x="564105" y="22096"/>
                  </a:lnTo>
                  <a:lnTo>
                    <a:pt x="520576" y="9997"/>
                  </a:lnTo>
                  <a:lnTo>
                    <a:pt x="475329" y="2543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581150" y="4943475"/>
              <a:ext cx="857250" cy="866775"/>
            </a:xfrm>
            <a:custGeom>
              <a:avLst/>
              <a:gdLst/>
              <a:ahLst/>
              <a:cxnLst/>
              <a:rect l="l" t="t" r="r" b="b"/>
              <a:pathLst>
                <a:path w="857250" h="866775">
                  <a:moveTo>
                    <a:pt x="0" y="433450"/>
                  </a:moveTo>
                  <a:lnTo>
                    <a:pt x="2515" y="386220"/>
                  </a:lnTo>
                  <a:lnTo>
                    <a:pt x="9885" y="340463"/>
                  </a:lnTo>
                  <a:lnTo>
                    <a:pt x="21851" y="296444"/>
                  </a:lnTo>
                  <a:lnTo>
                    <a:pt x="38149" y="254427"/>
                  </a:lnTo>
                  <a:lnTo>
                    <a:pt x="58518" y="214677"/>
                  </a:lnTo>
                  <a:lnTo>
                    <a:pt x="82698" y="177457"/>
                  </a:lnTo>
                  <a:lnTo>
                    <a:pt x="110426" y="143033"/>
                  </a:lnTo>
                  <a:lnTo>
                    <a:pt x="141441" y="111669"/>
                  </a:lnTo>
                  <a:lnTo>
                    <a:pt x="175482" y="83628"/>
                  </a:lnTo>
                  <a:lnTo>
                    <a:pt x="212287" y="59177"/>
                  </a:lnTo>
                  <a:lnTo>
                    <a:pt x="251595" y="38578"/>
                  </a:lnTo>
                  <a:lnTo>
                    <a:pt x="293144" y="22096"/>
                  </a:lnTo>
                  <a:lnTo>
                    <a:pt x="336673" y="9997"/>
                  </a:lnTo>
                  <a:lnTo>
                    <a:pt x="381920" y="2543"/>
                  </a:lnTo>
                  <a:lnTo>
                    <a:pt x="428625" y="0"/>
                  </a:lnTo>
                  <a:lnTo>
                    <a:pt x="475329" y="2543"/>
                  </a:lnTo>
                  <a:lnTo>
                    <a:pt x="520576" y="9997"/>
                  </a:lnTo>
                  <a:lnTo>
                    <a:pt x="564105" y="22096"/>
                  </a:lnTo>
                  <a:lnTo>
                    <a:pt x="605654" y="38578"/>
                  </a:lnTo>
                  <a:lnTo>
                    <a:pt x="644962" y="59177"/>
                  </a:lnTo>
                  <a:lnTo>
                    <a:pt x="681767" y="83628"/>
                  </a:lnTo>
                  <a:lnTo>
                    <a:pt x="715808" y="111669"/>
                  </a:lnTo>
                  <a:lnTo>
                    <a:pt x="746823" y="143033"/>
                  </a:lnTo>
                  <a:lnTo>
                    <a:pt x="774551" y="177457"/>
                  </a:lnTo>
                  <a:lnTo>
                    <a:pt x="798731" y="214677"/>
                  </a:lnTo>
                  <a:lnTo>
                    <a:pt x="819100" y="254427"/>
                  </a:lnTo>
                  <a:lnTo>
                    <a:pt x="835398" y="296444"/>
                  </a:lnTo>
                  <a:lnTo>
                    <a:pt x="847364" y="340463"/>
                  </a:lnTo>
                  <a:lnTo>
                    <a:pt x="854734" y="386220"/>
                  </a:lnTo>
                  <a:lnTo>
                    <a:pt x="857250" y="433450"/>
                  </a:lnTo>
                  <a:lnTo>
                    <a:pt x="854734" y="480662"/>
                  </a:lnTo>
                  <a:lnTo>
                    <a:pt x="847364" y="526401"/>
                  </a:lnTo>
                  <a:lnTo>
                    <a:pt x="835398" y="570405"/>
                  </a:lnTo>
                  <a:lnTo>
                    <a:pt x="819100" y="612408"/>
                  </a:lnTo>
                  <a:lnTo>
                    <a:pt x="798731" y="652146"/>
                  </a:lnTo>
                  <a:lnTo>
                    <a:pt x="774551" y="689355"/>
                  </a:lnTo>
                  <a:lnTo>
                    <a:pt x="746823" y="723770"/>
                  </a:lnTo>
                  <a:lnTo>
                    <a:pt x="715808" y="755127"/>
                  </a:lnTo>
                  <a:lnTo>
                    <a:pt x="681767" y="783161"/>
                  </a:lnTo>
                  <a:lnTo>
                    <a:pt x="644962" y="807608"/>
                  </a:lnTo>
                  <a:lnTo>
                    <a:pt x="605654" y="828202"/>
                  </a:lnTo>
                  <a:lnTo>
                    <a:pt x="564105" y="844681"/>
                  </a:lnTo>
                  <a:lnTo>
                    <a:pt x="520576" y="856779"/>
                  </a:lnTo>
                  <a:lnTo>
                    <a:pt x="475329" y="864232"/>
                  </a:lnTo>
                  <a:lnTo>
                    <a:pt x="428625" y="866775"/>
                  </a:lnTo>
                  <a:lnTo>
                    <a:pt x="381920" y="864232"/>
                  </a:lnTo>
                  <a:lnTo>
                    <a:pt x="336673" y="856779"/>
                  </a:lnTo>
                  <a:lnTo>
                    <a:pt x="293144" y="844681"/>
                  </a:lnTo>
                  <a:lnTo>
                    <a:pt x="251595" y="828202"/>
                  </a:lnTo>
                  <a:lnTo>
                    <a:pt x="212287" y="807608"/>
                  </a:lnTo>
                  <a:lnTo>
                    <a:pt x="175482" y="783161"/>
                  </a:lnTo>
                  <a:lnTo>
                    <a:pt x="141441" y="755127"/>
                  </a:lnTo>
                  <a:lnTo>
                    <a:pt x="110426" y="723770"/>
                  </a:lnTo>
                  <a:lnTo>
                    <a:pt x="82698" y="689355"/>
                  </a:lnTo>
                  <a:lnTo>
                    <a:pt x="58518" y="652146"/>
                  </a:lnTo>
                  <a:lnTo>
                    <a:pt x="38149" y="612408"/>
                  </a:lnTo>
                  <a:lnTo>
                    <a:pt x="21851" y="570405"/>
                  </a:lnTo>
                  <a:lnTo>
                    <a:pt x="9885" y="526401"/>
                  </a:lnTo>
                  <a:lnTo>
                    <a:pt x="2515" y="480662"/>
                  </a:lnTo>
                  <a:lnTo>
                    <a:pt x="0" y="433450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686685" y="5141340"/>
            <a:ext cx="592264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10" dirty="0">
                <a:solidFill>
                  <a:srgbClr val="FFFFFF"/>
                </a:solidFill>
                <a:latin typeface="Arial"/>
                <a:cs typeface="Arial"/>
              </a:rPr>
              <a:t>Code/Algorithmic</a:t>
            </a:r>
            <a:r>
              <a:rPr sz="32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Arial"/>
                <a:cs typeface="Arial"/>
              </a:rPr>
              <a:t>Complexity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96745" y="5114290"/>
            <a:ext cx="25527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-50" dirty="0"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Factors</a:t>
            </a:r>
            <a:r>
              <a:rPr spc="-105" dirty="0"/>
              <a:t> </a:t>
            </a:r>
            <a:r>
              <a:rPr dirty="0"/>
              <a:t>Affecting</a:t>
            </a:r>
            <a:r>
              <a:rPr spc="-135" dirty="0"/>
              <a:t> </a:t>
            </a:r>
            <a:r>
              <a:rPr spc="-140" dirty="0"/>
              <a:t>GPU</a:t>
            </a:r>
            <a:r>
              <a:rPr spc="-170" dirty="0"/>
              <a:t> </a:t>
            </a:r>
            <a:r>
              <a:rPr spc="70" dirty="0"/>
              <a:t>Speedup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2575" y="1695450"/>
            <a:ext cx="7867650" cy="914400"/>
            <a:chOff x="1552575" y="1695450"/>
            <a:chExt cx="7867650" cy="914400"/>
          </a:xfrm>
        </p:grpSpPr>
        <p:sp>
          <p:nvSpPr>
            <p:cNvPr id="4" name="object 4"/>
            <p:cNvSpPr/>
            <p:nvPr/>
          </p:nvSpPr>
          <p:spPr>
            <a:xfrm>
              <a:off x="2190750" y="1790700"/>
              <a:ext cx="7229475" cy="771525"/>
            </a:xfrm>
            <a:custGeom>
              <a:avLst/>
              <a:gdLst/>
              <a:ahLst/>
              <a:cxnLst/>
              <a:rect l="l" t="t" r="r" b="b"/>
              <a:pathLst>
                <a:path w="7229475" h="771525">
                  <a:moveTo>
                    <a:pt x="7100951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874"/>
                  </a:lnTo>
                  <a:lnTo>
                    <a:pt x="10098" y="692979"/>
                  </a:lnTo>
                  <a:lnTo>
                    <a:pt x="37639" y="733869"/>
                  </a:lnTo>
                  <a:lnTo>
                    <a:pt x="78491" y="761424"/>
                  </a:lnTo>
                  <a:lnTo>
                    <a:pt x="128524" y="771525"/>
                  </a:lnTo>
                  <a:lnTo>
                    <a:pt x="7100951" y="771525"/>
                  </a:lnTo>
                  <a:lnTo>
                    <a:pt x="7150983" y="761424"/>
                  </a:lnTo>
                  <a:lnTo>
                    <a:pt x="7191835" y="733869"/>
                  </a:lnTo>
                  <a:lnTo>
                    <a:pt x="7219376" y="692979"/>
                  </a:lnTo>
                  <a:lnTo>
                    <a:pt x="7229475" y="642874"/>
                  </a:lnTo>
                  <a:lnTo>
                    <a:pt x="7229475" y="128524"/>
                  </a:lnTo>
                  <a:lnTo>
                    <a:pt x="7219376" y="78491"/>
                  </a:lnTo>
                  <a:lnTo>
                    <a:pt x="7191835" y="37639"/>
                  </a:lnTo>
                  <a:lnTo>
                    <a:pt x="7150983" y="10098"/>
                  </a:lnTo>
                  <a:lnTo>
                    <a:pt x="71009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1150" y="172402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428625" y="0"/>
                  </a:moveTo>
                  <a:lnTo>
                    <a:pt x="381920" y="2515"/>
                  </a:lnTo>
                  <a:lnTo>
                    <a:pt x="336673" y="9885"/>
                  </a:lnTo>
                  <a:lnTo>
                    <a:pt x="293144" y="21851"/>
                  </a:lnTo>
                  <a:lnTo>
                    <a:pt x="251595" y="38149"/>
                  </a:lnTo>
                  <a:lnTo>
                    <a:pt x="212287" y="58518"/>
                  </a:lnTo>
                  <a:lnTo>
                    <a:pt x="175482" y="82698"/>
                  </a:lnTo>
                  <a:lnTo>
                    <a:pt x="141441" y="110426"/>
                  </a:lnTo>
                  <a:lnTo>
                    <a:pt x="110426" y="141441"/>
                  </a:lnTo>
                  <a:lnTo>
                    <a:pt x="82698" y="175482"/>
                  </a:lnTo>
                  <a:lnTo>
                    <a:pt x="58518" y="212287"/>
                  </a:lnTo>
                  <a:lnTo>
                    <a:pt x="38149" y="251595"/>
                  </a:lnTo>
                  <a:lnTo>
                    <a:pt x="21851" y="293144"/>
                  </a:lnTo>
                  <a:lnTo>
                    <a:pt x="9885" y="336673"/>
                  </a:lnTo>
                  <a:lnTo>
                    <a:pt x="2515" y="381920"/>
                  </a:lnTo>
                  <a:lnTo>
                    <a:pt x="0" y="428625"/>
                  </a:lnTo>
                  <a:lnTo>
                    <a:pt x="2515" y="475329"/>
                  </a:lnTo>
                  <a:lnTo>
                    <a:pt x="9885" y="520576"/>
                  </a:lnTo>
                  <a:lnTo>
                    <a:pt x="21851" y="564105"/>
                  </a:lnTo>
                  <a:lnTo>
                    <a:pt x="38149" y="605654"/>
                  </a:lnTo>
                  <a:lnTo>
                    <a:pt x="58518" y="644962"/>
                  </a:lnTo>
                  <a:lnTo>
                    <a:pt x="82698" y="681767"/>
                  </a:lnTo>
                  <a:lnTo>
                    <a:pt x="110426" y="715808"/>
                  </a:lnTo>
                  <a:lnTo>
                    <a:pt x="141441" y="746823"/>
                  </a:lnTo>
                  <a:lnTo>
                    <a:pt x="175482" y="774551"/>
                  </a:lnTo>
                  <a:lnTo>
                    <a:pt x="212287" y="798731"/>
                  </a:lnTo>
                  <a:lnTo>
                    <a:pt x="251595" y="819100"/>
                  </a:lnTo>
                  <a:lnTo>
                    <a:pt x="293144" y="835398"/>
                  </a:lnTo>
                  <a:lnTo>
                    <a:pt x="336673" y="847364"/>
                  </a:lnTo>
                  <a:lnTo>
                    <a:pt x="381920" y="854734"/>
                  </a:lnTo>
                  <a:lnTo>
                    <a:pt x="428625" y="857250"/>
                  </a:lnTo>
                  <a:lnTo>
                    <a:pt x="475329" y="854734"/>
                  </a:lnTo>
                  <a:lnTo>
                    <a:pt x="520576" y="847364"/>
                  </a:lnTo>
                  <a:lnTo>
                    <a:pt x="564105" y="835398"/>
                  </a:lnTo>
                  <a:lnTo>
                    <a:pt x="605654" y="819100"/>
                  </a:lnTo>
                  <a:lnTo>
                    <a:pt x="644962" y="798731"/>
                  </a:lnTo>
                  <a:lnTo>
                    <a:pt x="681767" y="774551"/>
                  </a:lnTo>
                  <a:lnTo>
                    <a:pt x="715808" y="746823"/>
                  </a:lnTo>
                  <a:lnTo>
                    <a:pt x="746823" y="715808"/>
                  </a:lnTo>
                  <a:lnTo>
                    <a:pt x="774551" y="681767"/>
                  </a:lnTo>
                  <a:lnTo>
                    <a:pt x="798731" y="644962"/>
                  </a:lnTo>
                  <a:lnTo>
                    <a:pt x="819100" y="605654"/>
                  </a:lnTo>
                  <a:lnTo>
                    <a:pt x="835398" y="564105"/>
                  </a:lnTo>
                  <a:lnTo>
                    <a:pt x="847364" y="520576"/>
                  </a:lnTo>
                  <a:lnTo>
                    <a:pt x="854734" y="475329"/>
                  </a:lnTo>
                  <a:lnTo>
                    <a:pt x="857250" y="428625"/>
                  </a:lnTo>
                  <a:lnTo>
                    <a:pt x="854734" y="381920"/>
                  </a:lnTo>
                  <a:lnTo>
                    <a:pt x="847364" y="336673"/>
                  </a:lnTo>
                  <a:lnTo>
                    <a:pt x="835398" y="293144"/>
                  </a:lnTo>
                  <a:lnTo>
                    <a:pt x="819100" y="251595"/>
                  </a:lnTo>
                  <a:lnTo>
                    <a:pt x="798731" y="212287"/>
                  </a:lnTo>
                  <a:lnTo>
                    <a:pt x="774551" y="175482"/>
                  </a:lnTo>
                  <a:lnTo>
                    <a:pt x="746823" y="141441"/>
                  </a:lnTo>
                  <a:lnTo>
                    <a:pt x="715808" y="110426"/>
                  </a:lnTo>
                  <a:lnTo>
                    <a:pt x="681767" y="82698"/>
                  </a:lnTo>
                  <a:lnTo>
                    <a:pt x="644962" y="58518"/>
                  </a:lnTo>
                  <a:lnTo>
                    <a:pt x="605654" y="38149"/>
                  </a:lnTo>
                  <a:lnTo>
                    <a:pt x="564105" y="21851"/>
                  </a:lnTo>
                  <a:lnTo>
                    <a:pt x="520576" y="9885"/>
                  </a:lnTo>
                  <a:lnTo>
                    <a:pt x="475329" y="2515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1150" y="172402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0" y="428625"/>
                  </a:moveTo>
                  <a:lnTo>
                    <a:pt x="2515" y="381920"/>
                  </a:lnTo>
                  <a:lnTo>
                    <a:pt x="9885" y="336673"/>
                  </a:lnTo>
                  <a:lnTo>
                    <a:pt x="21851" y="293144"/>
                  </a:lnTo>
                  <a:lnTo>
                    <a:pt x="38149" y="251595"/>
                  </a:lnTo>
                  <a:lnTo>
                    <a:pt x="58518" y="212287"/>
                  </a:lnTo>
                  <a:lnTo>
                    <a:pt x="82698" y="175482"/>
                  </a:lnTo>
                  <a:lnTo>
                    <a:pt x="110426" y="141441"/>
                  </a:lnTo>
                  <a:lnTo>
                    <a:pt x="141441" y="110426"/>
                  </a:lnTo>
                  <a:lnTo>
                    <a:pt x="175482" y="82698"/>
                  </a:lnTo>
                  <a:lnTo>
                    <a:pt x="212287" y="58518"/>
                  </a:lnTo>
                  <a:lnTo>
                    <a:pt x="251595" y="38149"/>
                  </a:lnTo>
                  <a:lnTo>
                    <a:pt x="293144" y="21851"/>
                  </a:lnTo>
                  <a:lnTo>
                    <a:pt x="336673" y="9885"/>
                  </a:lnTo>
                  <a:lnTo>
                    <a:pt x="381920" y="2515"/>
                  </a:lnTo>
                  <a:lnTo>
                    <a:pt x="428625" y="0"/>
                  </a:lnTo>
                  <a:lnTo>
                    <a:pt x="475329" y="2515"/>
                  </a:lnTo>
                  <a:lnTo>
                    <a:pt x="520576" y="9885"/>
                  </a:lnTo>
                  <a:lnTo>
                    <a:pt x="564105" y="21851"/>
                  </a:lnTo>
                  <a:lnTo>
                    <a:pt x="605654" y="38149"/>
                  </a:lnTo>
                  <a:lnTo>
                    <a:pt x="644962" y="58518"/>
                  </a:lnTo>
                  <a:lnTo>
                    <a:pt x="681767" y="82698"/>
                  </a:lnTo>
                  <a:lnTo>
                    <a:pt x="715808" y="110426"/>
                  </a:lnTo>
                  <a:lnTo>
                    <a:pt x="746823" y="141441"/>
                  </a:lnTo>
                  <a:lnTo>
                    <a:pt x="774551" y="175482"/>
                  </a:lnTo>
                  <a:lnTo>
                    <a:pt x="798731" y="212287"/>
                  </a:lnTo>
                  <a:lnTo>
                    <a:pt x="819100" y="251595"/>
                  </a:lnTo>
                  <a:lnTo>
                    <a:pt x="835398" y="293144"/>
                  </a:lnTo>
                  <a:lnTo>
                    <a:pt x="847364" y="336673"/>
                  </a:lnTo>
                  <a:lnTo>
                    <a:pt x="854734" y="381920"/>
                  </a:lnTo>
                  <a:lnTo>
                    <a:pt x="857250" y="428625"/>
                  </a:lnTo>
                  <a:lnTo>
                    <a:pt x="854734" y="475329"/>
                  </a:lnTo>
                  <a:lnTo>
                    <a:pt x="847364" y="520576"/>
                  </a:lnTo>
                  <a:lnTo>
                    <a:pt x="835398" y="564105"/>
                  </a:lnTo>
                  <a:lnTo>
                    <a:pt x="819100" y="605654"/>
                  </a:lnTo>
                  <a:lnTo>
                    <a:pt x="798731" y="644962"/>
                  </a:lnTo>
                  <a:lnTo>
                    <a:pt x="774551" y="681767"/>
                  </a:lnTo>
                  <a:lnTo>
                    <a:pt x="746823" y="715808"/>
                  </a:lnTo>
                  <a:lnTo>
                    <a:pt x="715808" y="746823"/>
                  </a:lnTo>
                  <a:lnTo>
                    <a:pt x="681767" y="774551"/>
                  </a:lnTo>
                  <a:lnTo>
                    <a:pt x="644962" y="798731"/>
                  </a:lnTo>
                  <a:lnTo>
                    <a:pt x="605654" y="819100"/>
                  </a:lnTo>
                  <a:lnTo>
                    <a:pt x="564105" y="835398"/>
                  </a:lnTo>
                  <a:lnTo>
                    <a:pt x="520576" y="847364"/>
                  </a:lnTo>
                  <a:lnTo>
                    <a:pt x="475329" y="854734"/>
                  </a:lnTo>
                  <a:lnTo>
                    <a:pt x="428625" y="857250"/>
                  </a:lnTo>
                  <a:lnTo>
                    <a:pt x="381920" y="854734"/>
                  </a:lnTo>
                  <a:lnTo>
                    <a:pt x="336673" y="847364"/>
                  </a:lnTo>
                  <a:lnTo>
                    <a:pt x="293144" y="835398"/>
                  </a:lnTo>
                  <a:lnTo>
                    <a:pt x="251595" y="819100"/>
                  </a:lnTo>
                  <a:lnTo>
                    <a:pt x="212287" y="798731"/>
                  </a:lnTo>
                  <a:lnTo>
                    <a:pt x="175482" y="774551"/>
                  </a:lnTo>
                  <a:lnTo>
                    <a:pt x="141441" y="746823"/>
                  </a:lnTo>
                  <a:lnTo>
                    <a:pt x="110426" y="715808"/>
                  </a:lnTo>
                  <a:lnTo>
                    <a:pt x="82698" y="681767"/>
                  </a:lnTo>
                  <a:lnTo>
                    <a:pt x="58518" y="644962"/>
                  </a:lnTo>
                  <a:lnTo>
                    <a:pt x="38149" y="605654"/>
                  </a:lnTo>
                  <a:lnTo>
                    <a:pt x="21851" y="564105"/>
                  </a:lnTo>
                  <a:lnTo>
                    <a:pt x="9885" y="520576"/>
                  </a:lnTo>
                  <a:lnTo>
                    <a:pt x="2515" y="475329"/>
                  </a:lnTo>
                  <a:lnTo>
                    <a:pt x="0" y="428625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86685" y="1911095"/>
            <a:ext cx="473202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29" dirty="0">
                <a:solidFill>
                  <a:srgbClr val="FFFFFF"/>
                </a:solidFill>
                <a:latin typeface="Arial"/>
                <a:cs typeface="Arial"/>
              </a:rPr>
              <a:t>Computational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40" dirty="0">
                <a:solidFill>
                  <a:srgbClr val="FFFFFF"/>
                </a:solidFill>
                <a:latin typeface="Arial"/>
                <a:cs typeface="Arial"/>
              </a:rPr>
              <a:t>Intensity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6745" y="1884044"/>
            <a:ext cx="25527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-50" dirty="0"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6685" y="3457321"/>
            <a:ext cx="7553959" cy="149034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ts val="3829"/>
              </a:lnSpc>
              <a:spcBef>
                <a:spcPts val="244"/>
              </a:spcBef>
            </a:pPr>
            <a:r>
              <a:rPr sz="3200" spc="-110" dirty="0">
                <a:latin typeface="Arial"/>
                <a:cs typeface="Arial"/>
              </a:rPr>
              <a:t>GPUs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180" dirty="0">
                <a:latin typeface="Arial"/>
                <a:cs typeface="Arial"/>
              </a:rPr>
              <a:t>perform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125" dirty="0">
                <a:latin typeface="Arial"/>
                <a:cs typeface="Arial"/>
              </a:rPr>
              <a:t>best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240" dirty="0">
                <a:latin typeface="Arial"/>
                <a:cs typeface="Arial"/>
              </a:rPr>
              <a:t>when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170" dirty="0">
                <a:latin typeface="Arial"/>
                <a:cs typeface="Arial"/>
              </a:rPr>
              <a:t>there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225" dirty="0">
                <a:latin typeface="Arial"/>
                <a:cs typeface="Arial"/>
              </a:rPr>
              <a:t>is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425" dirty="0">
                <a:latin typeface="Arial"/>
                <a:cs typeface="Arial"/>
              </a:rPr>
              <a:t>a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110" dirty="0">
                <a:latin typeface="Arial"/>
                <a:cs typeface="Arial"/>
              </a:rPr>
              <a:t>lot </a:t>
            </a:r>
            <a:r>
              <a:rPr sz="3200" spc="220" dirty="0">
                <a:latin typeface="Arial"/>
                <a:cs typeface="Arial"/>
              </a:rPr>
              <a:t>of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105" dirty="0">
                <a:latin typeface="Arial"/>
                <a:cs typeface="Arial"/>
              </a:rPr>
              <a:t>processing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spc="310" dirty="0">
                <a:latin typeface="Arial"/>
                <a:cs typeface="Arial"/>
              </a:rPr>
              <a:t>compared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285" dirty="0">
                <a:latin typeface="Arial"/>
                <a:cs typeface="Arial"/>
              </a:rPr>
              <a:t>to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210" dirty="0">
                <a:latin typeface="Arial"/>
                <a:cs typeface="Arial"/>
              </a:rPr>
              <a:t>loading </a:t>
            </a:r>
            <a:r>
              <a:rPr sz="3200" spc="320" dirty="0">
                <a:latin typeface="Arial"/>
                <a:cs typeface="Arial"/>
              </a:rPr>
              <a:t>and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75" dirty="0">
                <a:latin typeface="Arial"/>
                <a:cs typeface="Arial"/>
              </a:rPr>
              <a:t>storing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355" dirty="0">
                <a:latin typeface="Arial"/>
                <a:cs typeface="Arial"/>
              </a:rPr>
              <a:t>data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-105" dirty="0">
                <a:latin typeface="Arial"/>
                <a:cs typeface="Arial"/>
              </a:rPr>
              <a:t>(FLOP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204" dirty="0">
                <a:latin typeface="Arial"/>
                <a:cs typeface="Arial"/>
              </a:rPr>
              <a:t>per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75" dirty="0">
                <a:latin typeface="Arial"/>
                <a:cs typeface="Arial"/>
              </a:rPr>
              <a:t>Byte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110" dirty="0">
                <a:latin typeface="Arial"/>
                <a:cs typeface="Arial"/>
              </a:rPr>
              <a:t>ratio).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Factors</a:t>
            </a:r>
            <a:r>
              <a:rPr spc="-105" dirty="0"/>
              <a:t> </a:t>
            </a:r>
            <a:r>
              <a:rPr dirty="0"/>
              <a:t>Affecting</a:t>
            </a:r>
            <a:r>
              <a:rPr spc="-135" dirty="0"/>
              <a:t> </a:t>
            </a:r>
            <a:r>
              <a:rPr spc="-140" dirty="0"/>
              <a:t>GPU</a:t>
            </a:r>
            <a:r>
              <a:rPr spc="-170" dirty="0"/>
              <a:t> </a:t>
            </a:r>
            <a:r>
              <a:rPr spc="70" dirty="0"/>
              <a:t>Speedup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2575" y="1695450"/>
            <a:ext cx="7867650" cy="914400"/>
            <a:chOff x="1552575" y="1695450"/>
            <a:chExt cx="7867650" cy="914400"/>
          </a:xfrm>
        </p:grpSpPr>
        <p:sp>
          <p:nvSpPr>
            <p:cNvPr id="4" name="object 4"/>
            <p:cNvSpPr/>
            <p:nvPr/>
          </p:nvSpPr>
          <p:spPr>
            <a:xfrm>
              <a:off x="2190750" y="1790700"/>
              <a:ext cx="7229475" cy="771525"/>
            </a:xfrm>
            <a:custGeom>
              <a:avLst/>
              <a:gdLst/>
              <a:ahLst/>
              <a:cxnLst/>
              <a:rect l="l" t="t" r="r" b="b"/>
              <a:pathLst>
                <a:path w="7229475" h="771525">
                  <a:moveTo>
                    <a:pt x="7100951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874"/>
                  </a:lnTo>
                  <a:lnTo>
                    <a:pt x="10098" y="692979"/>
                  </a:lnTo>
                  <a:lnTo>
                    <a:pt x="37639" y="733869"/>
                  </a:lnTo>
                  <a:lnTo>
                    <a:pt x="78491" y="761424"/>
                  </a:lnTo>
                  <a:lnTo>
                    <a:pt x="128524" y="771525"/>
                  </a:lnTo>
                  <a:lnTo>
                    <a:pt x="7100951" y="771525"/>
                  </a:lnTo>
                  <a:lnTo>
                    <a:pt x="7150983" y="761424"/>
                  </a:lnTo>
                  <a:lnTo>
                    <a:pt x="7191835" y="733869"/>
                  </a:lnTo>
                  <a:lnTo>
                    <a:pt x="7219376" y="692979"/>
                  </a:lnTo>
                  <a:lnTo>
                    <a:pt x="7229475" y="642874"/>
                  </a:lnTo>
                  <a:lnTo>
                    <a:pt x="7229475" y="128524"/>
                  </a:lnTo>
                  <a:lnTo>
                    <a:pt x="7219376" y="78491"/>
                  </a:lnTo>
                  <a:lnTo>
                    <a:pt x="7191835" y="37639"/>
                  </a:lnTo>
                  <a:lnTo>
                    <a:pt x="7150983" y="10098"/>
                  </a:lnTo>
                  <a:lnTo>
                    <a:pt x="71009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1150" y="172402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428625" y="0"/>
                  </a:moveTo>
                  <a:lnTo>
                    <a:pt x="381920" y="2515"/>
                  </a:lnTo>
                  <a:lnTo>
                    <a:pt x="336673" y="9885"/>
                  </a:lnTo>
                  <a:lnTo>
                    <a:pt x="293144" y="21851"/>
                  </a:lnTo>
                  <a:lnTo>
                    <a:pt x="251595" y="38149"/>
                  </a:lnTo>
                  <a:lnTo>
                    <a:pt x="212287" y="58518"/>
                  </a:lnTo>
                  <a:lnTo>
                    <a:pt x="175482" y="82698"/>
                  </a:lnTo>
                  <a:lnTo>
                    <a:pt x="141441" y="110426"/>
                  </a:lnTo>
                  <a:lnTo>
                    <a:pt x="110426" y="141441"/>
                  </a:lnTo>
                  <a:lnTo>
                    <a:pt x="82698" y="175482"/>
                  </a:lnTo>
                  <a:lnTo>
                    <a:pt x="58518" y="212287"/>
                  </a:lnTo>
                  <a:lnTo>
                    <a:pt x="38149" y="251595"/>
                  </a:lnTo>
                  <a:lnTo>
                    <a:pt x="21851" y="293144"/>
                  </a:lnTo>
                  <a:lnTo>
                    <a:pt x="9885" y="336673"/>
                  </a:lnTo>
                  <a:lnTo>
                    <a:pt x="2515" y="381920"/>
                  </a:lnTo>
                  <a:lnTo>
                    <a:pt x="0" y="428625"/>
                  </a:lnTo>
                  <a:lnTo>
                    <a:pt x="2515" y="475329"/>
                  </a:lnTo>
                  <a:lnTo>
                    <a:pt x="9885" y="520576"/>
                  </a:lnTo>
                  <a:lnTo>
                    <a:pt x="21851" y="564105"/>
                  </a:lnTo>
                  <a:lnTo>
                    <a:pt x="38149" y="605654"/>
                  </a:lnTo>
                  <a:lnTo>
                    <a:pt x="58518" y="644962"/>
                  </a:lnTo>
                  <a:lnTo>
                    <a:pt x="82698" y="681767"/>
                  </a:lnTo>
                  <a:lnTo>
                    <a:pt x="110426" y="715808"/>
                  </a:lnTo>
                  <a:lnTo>
                    <a:pt x="141441" y="746823"/>
                  </a:lnTo>
                  <a:lnTo>
                    <a:pt x="175482" y="774551"/>
                  </a:lnTo>
                  <a:lnTo>
                    <a:pt x="212287" y="798731"/>
                  </a:lnTo>
                  <a:lnTo>
                    <a:pt x="251595" y="819100"/>
                  </a:lnTo>
                  <a:lnTo>
                    <a:pt x="293144" y="835398"/>
                  </a:lnTo>
                  <a:lnTo>
                    <a:pt x="336673" y="847364"/>
                  </a:lnTo>
                  <a:lnTo>
                    <a:pt x="381920" y="854734"/>
                  </a:lnTo>
                  <a:lnTo>
                    <a:pt x="428625" y="857250"/>
                  </a:lnTo>
                  <a:lnTo>
                    <a:pt x="475329" y="854734"/>
                  </a:lnTo>
                  <a:lnTo>
                    <a:pt x="520576" y="847364"/>
                  </a:lnTo>
                  <a:lnTo>
                    <a:pt x="564105" y="835398"/>
                  </a:lnTo>
                  <a:lnTo>
                    <a:pt x="605654" y="819100"/>
                  </a:lnTo>
                  <a:lnTo>
                    <a:pt x="644962" y="798731"/>
                  </a:lnTo>
                  <a:lnTo>
                    <a:pt x="681767" y="774551"/>
                  </a:lnTo>
                  <a:lnTo>
                    <a:pt x="715808" y="746823"/>
                  </a:lnTo>
                  <a:lnTo>
                    <a:pt x="746823" y="715808"/>
                  </a:lnTo>
                  <a:lnTo>
                    <a:pt x="774551" y="681767"/>
                  </a:lnTo>
                  <a:lnTo>
                    <a:pt x="798731" y="644962"/>
                  </a:lnTo>
                  <a:lnTo>
                    <a:pt x="819100" y="605654"/>
                  </a:lnTo>
                  <a:lnTo>
                    <a:pt x="835398" y="564105"/>
                  </a:lnTo>
                  <a:lnTo>
                    <a:pt x="847364" y="520576"/>
                  </a:lnTo>
                  <a:lnTo>
                    <a:pt x="854734" y="475329"/>
                  </a:lnTo>
                  <a:lnTo>
                    <a:pt x="857250" y="428625"/>
                  </a:lnTo>
                  <a:lnTo>
                    <a:pt x="854734" y="381920"/>
                  </a:lnTo>
                  <a:lnTo>
                    <a:pt x="847364" y="336673"/>
                  </a:lnTo>
                  <a:lnTo>
                    <a:pt x="835398" y="293144"/>
                  </a:lnTo>
                  <a:lnTo>
                    <a:pt x="819100" y="251595"/>
                  </a:lnTo>
                  <a:lnTo>
                    <a:pt x="798731" y="212287"/>
                  </a:lnTo>
                  <a:lnTo>
                    <a:pt x="774551" y="175482"/>
                  </a:lnTo>
                  <a:lnTo>
                    <a:pt x="746823" y="141441"/>
                  </a:lnTo>
                  <a:lnTo>
                    <a:pt x="715808" y="110426"/>
                  </a:lnTo>
                  <a:lnTo>
                    <a:pt x="681767" y="82698"/>
                  </a:lnTo>
                  <a:lnTo>
                    <a:pt x="644962" y="58518"/>
                  </a:lnTo>
                  <a:lnTo>
                    <a:pt x="605654" y="38149"/>
                  </a:lnTo>
                  <a:lnTo>
                    <a:pt x="564105" y="21851"/>
                  </a:lnTo>
                  <a:lnTo>
                    <a:pt x="520576" y="9885"/>
                  </a:lnTo>
                  <a:lnTo>
                    <a:pt x="475329" y="2515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1150" y="172402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0" y="428625"/>
                  </a:moveTo>
                  <a:lnTo>
                    <a:pt x="2515" y="381920"/>
                  </a:lnTo>
                  <a:lnTo>
                    <a:pt x="9885" y="336673"/>
                  </a:lnTo>
                  <a:lnTo>
                    <a:pt x="21851" y="293144"/>
                  </a:lnTo>
                  <a:lnTo>
                    <a:pt x="38149" y="251595"/>
                  </a:lnTo>
                  <a:lnTo>
                    <a:pt x="58518" y="212287"/>
                  </a:lnTo>
                  <a:lnTo>
                    <a:pt x="82698" y="175482"/>
                  </a:lnTo>
                  <a:lnTo>
                    <a:pt x="110426" y="141441"/>
                  </a:lnTo>
                  <a:lnTo>
                    <a:pt x="141441" y="110426"/>
                  </a:lnTo>
                  <a:lnTo>
                    <a:pt x="175482" y="82698"/>
                  </a:lnTo>
                  <a:lnTo>
                    <a:pt x="212287" y="58518"/>
                  </a:lnTo>
                  <a:lnTo>
                    <a:pt x="251595" y="38149"/>
                  </a:lnTo>
                  <a:lnTo>
                    <a:pt x="293144" y="21851"/>
                  </a:lnTo>
                  <a:lnTo>
                    <a:pt x="336673" y="9885"/>
                  </a:lnTo>
                  <a:lnTo>
                    <a:pt x="381920" y="2515"/>
                  </a:lnTo>
                  <a:lnTo>
                    <a:pt x="428625" y="0"/>
                  </a:lnTo>
                  <a:lnTo>
                    <a:pt x="475329" y="2515"/>
                  </a:lnTo>
                  <a:lnTo>
                    <a:pt x="520576" y="9885"/>
                  </a:lnTo>
                  <a:lnTo>
                    <a:pt x="564105" y="21851"/>
                  </a:lnTo>
                  <a:lnTo>
                    <a:pt x="605654" y="38149"/>
                  </a:lnTo>
                  <a:lnTo>
                    <a:pt x="644962" y="58518"/>
                  </a:lnTo>
                  <a:lnTo>
                    <a:pt x="681767" y="82698"/>
                  </a:lnTo>
                  <a:lnTo>
                    <a:pt x="715808" y="110426"/>
                  </a:lnTo>
                  <a:lnTo>
                    <a:pt x="746823" y="141441"/>
                  </a:lnTo>
                  <a:lnTo>
                    <a:pt x="774551" y="175482"/>
                  </a:lnTo>
                  <a:lnTo>
                    <a:pt x="798731" y="212287"/>
                  </a:lnTo>
                  <a:lnTo>
                    <a:pt x="819100" y="251595"/>
                  </a:lnTo>
                  <a:lnTo>
                    <a:pt x="835398" y="293144"/>
                  </a:lnTo>
                  <a:lnTo>
                    <a:pt x="847364" y="336673"/>
                  </a:lnTo>
                  <a:lnTo>
                    <a:pt x="854734" y="381920"/>
                  </a:lnTo>
                  <a:lnTo>
                    <a:pt x="857250" y="428625"/>
                  </a:lnTo>
                  <a:lnTo>
                    <a:pt x="854734" y="475329"/>
                  </a:lnTo>
                  <a:lnTo>
                    <a:pt x="847364" y="520576"/>
                  </a:lnTo>
                  <a:lnTo>
                    <a:pt x="835398" y="564105"/>
                  </a:lnTo>
                  <a:lnTo>
                    <a:pt x="819100" y="605654"/>
                  </a:lnTo>
                  <a:lnTo>
                    <a:pt x="798731" y="644962"/>
                  </a:lnTo>
                  <a:lnTo>
                    <a:pt x="774551" y="681767"/>
                  </a:lnTo>
                  <a:lnTo>
                    <a:pt x="746823" y="715808"/>
                  </a:lnTo>
                  <a:lnTo>
                    <a:pt x="715808" y="746823"/>
                  </a:lnTo>
                  <a:lnTo>
                    <a:pt x="681767" y="774551"/>
                  </a:lnTo>
                  <a:lnTo>
                    <a:pt x="644962" y="798731"/>
                  </a:lnTo>
                  <a:lnTo>
                    <a:pt x="605654" y="819100"/>
                  </a:lnTo>
                  <a:lnTo>
                    <a:pt x="564105" y="835398"/>
                  </a:lnTo>
                  <a:lnTo>
                    <a:pt x="520576" y="847364"/>
                  </a:lnTo>
                  <a:lnTo>
                    <a:pt x="475329" y="854734"/>
                  </a:lnTo>
                  <a:lnTo>
                    <a:pt x="428625" y="857250"/>
                  </a:lnTo>
                  <a:lnTo>
                    <a:pt x="381920" y="854734"/>
                  </a:lnTo>
                  <a:lnTo>
                    <a:pt x="336673" y="847364"/>
                  </a:lnTo>
                  <a:lnTo>
                    <a:pt x="293144" y="835398"/>
                  </a:lnTo>
                  <a:lnTo>
                    <a:pt x="251595" y="819100"/>
                  </a:lnTo>
                  <a:lnTo>
                    <a:pt x="212287" y="798731"/>
                  </a:lnTo>
                  <a:lnTo>
                    <a:pt x="175482" y="774551"/>
                  </a:lnTo>
                  <a:lnTo>
                    <a:pt x="141441" y="746823"/>
                  </a:lnTo>
                  <a:lnTo>
                    <a:pt x="110426" y="715808"/>
                  </a:lnTo>
                  <a:lnTo>
                    <a:pt x="82698" y="681767"/>
                  </a:lnTo>
                  <a:lnTo>
                    <a:pt x="58518" y="644962"/>
                  </a:lnTo>
                  <a:lnTo>
                    <a:pt x="38149" y="605654"/>
                  </a:lnTo>
                  <a:lnTo>
                    <a:pt x="21851" y="564105"/>
                  </a:lnTo>
                  <a:lnTo>
                    <a:pt x="9885" y="520576"/>
                  </a:lnTo>
                  <a:lnTo>
                    <a:pt x="2515" y="475329"/>
                  </a:lnTo>
                  <a:lnTo>
                    <a:pt x="0" y="428625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86685" y="1911095"/>
            <a:ext cx="375920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7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245" dirty="0">
                <a:solidFill>
                  <a:srgbClr val="FFFFFF"/>
                </a:solidFill>
                <a:latin typeface="Arial"/>
                <a:cs typeface="Arial"/>
              </a:rPr>
              <a:t>Dependency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6745" y="1884044"/>
            <a:ext cx="25527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-50" dirty="0"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6685" y="3289617"/>
            <a:ext cx="8406765" cy="247760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726440">
              <a:lnSpc>
                <a:spcPct val="100200"/>
              </a:lnSpc>
              <a:spcBef>
                <a:spcPts val="120"/>
              </a:spcBef>
            </a:pPr>
            <a:r>
              <a:rPr sz="3200" b="1" spc="120" dirty="0">
                <a:latin typeface="Arial"/>
                <a:cs typeface="Arial"/>
              </a:rPr>
              <a:t>Data</a:t>
            </a:r>
            <a:r>
              <a:rPr sz="3200" b="1" spc="5" dirty="0">
                <a:latin typeface="Arial"/>
                <a:cs typeface="Arial"/>
              </a:rPr>
              <a:t> </a:t>
            </a:r>
            <a:r>
              <a:rPr sz="3200" b="1" spc="140" dirty="0">
                <a:latin typeface="Arial"/>
                <a:cs typeface="Arial"/>
              </a:rPr>
              <a:t>Dependency-</a:t>
            </a:r>
            <a:r>
              <a:rPr sz="3200" b="1" spc="20" dirty="0">
                <a:latin typeface="Arial"/>
                <a:cs typeface="Arial"/>
              </a:rPr>
              <a:t> </a:t>
            </a:r>
            <a:r>
              <a:rPr sz="3200" spc="235" dirty="0">
                <a:latin typeface="Arial"/>
                <a:cs typeface="Arial"/>
              </a:rPr>
              <a:t>A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105" dirty="0">
                <a:latin typeface="Arial"/>
                <a:cs typeface="Arial"/>
              </a:rPr>
              <a:t>situation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in</a:t>
            </a:r>
            <a:r>
              <a:rPr sz="3200" spc="800" dirty="0">
                <a:latin typeface="Arial"/>
                <a:cs typeface="Arial"/>
              </a:rPr>
              <a:t> </a:t>
            </a:r>
            <a:r>
              <a:rPr sz="3200" spc="210" dirty="0">
                <a:latin typeface="Arial"/>
                <a:cs typeface="Arial"/>
              </a:rPr>
              <a:t>which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285" dirty="0">
                <a:latin typeface="Arial"/>
                <a:cs typeface="Arial"/>
              </a:rPr>
              <a:t>an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90" dirty="0">
                <a:latin typeface="Arial"/>
                <a:cs typeface="Arial"/>
              </a:rPr>
              <a:t>instruction</a:t>
            </a:r>
            <a:r>
              <a:rPr sz="3200" spc="-70" dirty="0">
                <a:latin typeface="Arial"/>
                <a:cs typeface="Arial"/>
              </a:rPr>
              <a:t> </a:t>
            </a:r>
            <a:r>
              <a:rPr sz="3200" spc="-204" dirty="0">
                <a:latin typeface="Arial"/>
                <a:cs typeface="Arial"/>
              </a:rPr>
              <a:t>is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295" dirty="0">
                <a:latin typeface="Arial"/>
                <a:cs typeface="Arial"/>
              </a:rPr>
              <a:t>dependent</a:t>
            </a:r>
            <a:r>
              <a:rPr sz="3200" spc="-30" dirty="0">
                <a:latin typeface="Arial"/>
                <a:cs typeface="Arial"/>
              </a:rPr>
              <a:t> </a:t>
            </a:r>
            <a:r>
              <a:rPr sz="3200" spc="245" dirty="0">
                <a:latin typeface="Arial"/>
                <a:cs typeface="Arial"/>
              </a:rPr>
              <a:t>on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spc="375" dirty="0">
                <a:latin typeface="Arial"/>
                <a:cs typeface="Arial"/>
              </a:rPr>
              <a:t>a </a:t>
            </a:r>
            <a:r>
              <a:rPr sz="3200" dirty="0">
                <a:latin typeface="Arial"/>
                <a:cs typeface="Arial"/>
              </a:rPr>
              <a:t>result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160" dirty="0">
                <a:latin typeface="Arial"/>
                <a:cs typeface="Arial"/>
              </a:rPr>
              <a:t>from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spc="425" dirty="0">
                <a:latin typeface="Arial"/>
                <a:cs typeface="Arial"/>
              </a:rPr>
              <a:t>a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114" dirty="0">
                <a:latin typeface="Arial"/>
                <a:cs typeface="Arial"/>
              </a:rPr>
              <a:t>sequentially</a:t>
            </a:r>
            <a:r>
              <a:rPr sz="3200" spc="45" dirty="0">
                <a:latin typeface="Arial"/>
                <a:cs typeface="Arial"/>
              </a:rPr>
              <a:t> </a:t>
            </a:r>
            <a:r>
              <a:rPr sz="3200" spc="90" dirty="0">
                <a:latin typeface="Arial"/>
                <a:cs typeface="Arial"/>
              </a:rPr>
              <a:t>previous instruction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220" dirty="0">
                <a:latin typeface="Arial"/>
                <a:cs typeface="Arial"/>
              </a:rPr>
              <a:t>before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75" dirty="0">
                <a:latin typeface="Arial"/>
                <a:cs typeface="Arial"/>
              </a:rPr>
              <a:t>it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350" dirty="0">
                <a:latin typeface="Arial"/>
                <a:cs typeface="Arial"/>
              </a:rPr>
              <a:t>can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270" dirty="0">
                <a:latin typeface="Arial"/>
                <a:cs typeface="Arial"/>
              </a:rPr>
              <a:t>complete</a:t>
            </a:r>
            <a:r>
              <a:rPr sz="3200" spc="2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its </a:t>
            </a:r>
            <a:r>
              <a:rPr sz="3200" spc="165" dirty="0">
                <a:latin typeface="Arial"/>
                <a:cs typeface="Arial"/>
              </a:rPr>
              <a:t>execution.</a:t>
            </a:r>
            <a:r>
              <a:rPr lang="en-US" sz="3200" spc="165" dirty="0">
                <a:latin typeface="Arial"/>
                <a:cs typeface="Arial"/>
              </a:rPr>
              <a:t> (avoid!)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Factors</a:t>
            </a:r>
            <a:r>
              <a:rPr spc="-105" dirty="0"/>
              <a:t> </a:t>
            </a:r>
            <a:r>
              <a:rPr dirty="0"/>
              <a:t>Affecting</a:t>
            </a:r>
            <a:r>
              <a:rPr spc="-135" dirty="0"/>
              <a:t> </a:t>
            </a:r>
            <a:r>
              <a:rPr spc="-140" dirty="0"/>
              <a:t>GPU</a:t>
            </a:r>
            <a:r>
              <a:rPr spc="-170" dirty="0"/>
              <a:t> </a:t>
            </a:r>
            <a:r>
              <a:rPr spc="70" dirty="0"/>
              <a:t>Speedup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2575" y="1695450"/>
            <a:ext cx="7867650" cy="914400"/>
            <a:chOff x="1552575" y="1695450"/>
            <a:chExt cx="7867650" cy="914400"/>
          </a:xfrm>
        </p:grpSpPr>
        <p:sp>
          <p:nvSpPr>
            <p:cNvPr id="4" name="object 4"/>
            <p:cNvSpPr/>
            <p:nvPr/>
          </p:nvSpPr>
          <p:spPr>
            <a:xfrm>
              <a:off x="2190750" y="1790700"/>
              <a:ext cx="7229475" cy="771525"/>
            </a:xfrm>
            <a:custGeom>
              <a:avLst/>
              <a:gdLst/>
              <a:ahLst/>
              <a:cxnLst/>
              <a:rect l="l" t="t" r="r" b="b"/>
              <a:pathLst>
                <a:path w="7229475" h="771525">
                  <a:moveTo>
                    <a:pt x="7100951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874"/>
                  </a:lnTo>
                  <a:lnTo>
                    <a:pt x="10098" y="692979"/>
                  </a:lnTo>
                  <a:lnTo>
                    <a:pt x="37639" y="733869"/>
                  </a:lnTo>
                  <a:lnTo>
                    <a:pt x="78491" y="761424"/>
                  </a:lnTo>
                  <a:lnTo>
                    <a:pt x="128524" y="771525"/>
                  </a:lnTo>
                  <a:lnTo>
                    <a:pt x="7100951" y="771525"/>
                  </a:lnTo>
                  <a:lnTo>
                    <a:pt x="7150983" y="761424"/>
                  </a:lnTo>
                  <a:lnTo>
                    <a:pt x="7191835" y="733869"/>
                  </a:lnTo>
                  <a:lnTo>
                    <a:pt x="7219376" y="692979"/>
                  </a:lnTo>
                  <a:lnTo>
                    <a:pt x="7229475" y="642874"/>
                  </a:lnTo>
                  <a:lnTo>
                    <a:pt x="7229475" y="128524"/>
                  </a:lnTo>
                  <a:lnTo>
                    <a:pt x="7219376" y="78491"/>
                  </a:lnTo>
                  <a:lnTo>
                    <a:pt x="7191835" y="37639"/>
                  </a:lnTo>
                  <a:lnTo>
                    <a:pt x="7150983" y="10098"/>
                  </a:lnTo>
                  <a:lnTo>
                    <a:pt x="71009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1150" y="172402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428625" y="0"/>
                  </a:moveTo>
                  <a:lnTo>
                    <a:pt x="381920" y="2515"/>
                  </a:lnTo>
                  <a:lnTo>
                    <a:pt x="336673" y="9885"/>
                  </a:lnTo>
                  <a:lnTo>
                    <a:pt x="293144" y="21851"/>
                  </a:lnTo>
                  <a:lnTo>
                    <a:pt x="251595" y="38149"/>
                  </a:lnTo>
                  <a:lnTo>
                    <a:pt x="212287" y="58518"/>
                  </a:lnTo>
                  <a:lnTo>
                    <a:pt x="175482" y="82698"/>
                  </a:lnTo>
                  <a:lnTo>
                    <a:pt x="141441" y="110426"/>
                  </a:lnTo>
                  <a:lnTo>
                    <a:pt x="110426" y="141441"/>
                  </a:lnTo>
                  <a:lnTo>
                    <a:pt x="82698" y="175482"/>
                  </a:lnTo>
                  <a:lnTo>
                    <a:pt x="58518" y="212287"/>
                  </a:lnTo>
                  <a:lnTo>
                    <a:pt x="38149" y="251595"/>
                  </a:lnTo>
                  <a:lnTo>
                    <a:pt x="21851" y="293144"/>
                  </a:lnTo>
                  <a:lnTo>
                    <a:pt x="9885" y="336673"/>
                  </a:lnTo>
                  <a:lnTo>
                    <a:pt x="2515" y="381920"/>
                  </a:lnTo>
                  <a:lnTo>
                    <a:pt x="0" y="428625"/>
                  </a:lnTo>
                  <a:lnTo>
                    <a:pt x="2515" y="475329"/>
                  </a:lnTo>
                  <a:lnTo>
                    <a:pt x="9885" y="520576"/>
                  </a:lnTo>
                  <a:lnTo>
                    <a:pt x="21851" y="564105"/>
                  </a:lnTo>
                  <a:lnTo>
                    <a:pt x="38149" y="605654"/>
                  </a:lnTo>
                  <a:lnTo>
                    <a:pt x="58518" y="644962"/>
                  </a:lnTo>
                  <a:lnTo>
                    <a:pt x="82698" y="681767"/>
                  </a:lnTo>
                  <a:lnTo>
                    <a:pt x="110426" y="715808"/>
                  </a:lnTo>
                  <a:lnTo>
                    <a:pt x="141441" y="746823"/>
                  </a:lnTo>
                  <a:lnTo>
                    <a:pt x="175482" y="774551"/>
                  </a:lnTo>
                  <a:lnTo>
                    <a:pt x="212287" y="798731"/>
                  </a:lnTo>
                  <a:lnTo>
                    <a:pt x="251595" y="819100"/>
                  </a:lnTo>
                  <a:lnTo>
                    <a:pt x="293144" y="835398"/>
                  </a:lnTo>
                  <a:lnTo>
                    <a:pt x="336673" y="847364"/>
                  </a:lnTo>
                  <a:lnTo>
                    <a:pt x="381920" y="854734"/>
                  </a:lnTo>
                  <a:lnTo>
                    <a:pt x="428625" y="857250"/>
                  </a:lnTo>
                  <a:lnTo>
                    <a:pt x="475329" y="854734"/>
                  </a:lnTo>
                  <a:lnTo>
                    <a:pt x="520576" y="847364"/>
                  </a:lnTo>
                  <a:lnTo>
                    <a:pt x="564105" y="835398"/>
                  </a:lnTo>
                  <a:lnTo>
                    <a:pt x="605654" y="819100"/>
                  </a:lnTo>
                  <a:lnTo>
                    <a:pt x="644962" y="798731"/>
                  </a:lnTo>
                  <a:lnTo>
                    <a:pt x="681767" y="774551"/>
                  </a:lnTo>
                  <a:lnTo>
                    <a:pt x="715808" y="746823"/>
                  </a:lnTo>
                  <a:lnTo>
                    <a:pt x="746823" y="715808"/>
                  </a:lnTo>
                  <a:lnTo>
                    <a:pt x="774551" y="681767"/>
                  </a:lnTo>
                  <a:lnTo>
                    <a:pt x="798731" y="644962"/>
                  </a:lnTo>
                  <a:lnTo>
                    <a:pt x="819100" y="605654"/>
                  </a:lnTo>
                  <a:lnTo>
                    <a:pt x="835398" y="564105"/>
                  </a:lnTo>
                  <a:lnTo>
                    <a:pt x="847364" y="520576"/>
                  </a:lnTo>
                  <a:lnTo>
                    <a:pt x="854734" y="475329"/>
                  </a:lnTo>
                  <a:lnTo>
                    <a:pt x="857250" y="428625"/>
                  </a:lnTo>
                  <a:lnTo>
                    <a:pt x="854734" y="381920"/>
                  </a:lnTo>
                  <a:lnTo>
                    <a:pt x="847364" y="336673"/>
                  </a:lnTo>
                  <a:lnTo>
                    <a:pt x="835398" y="293144"/>
                  </a:lnTo>
                  <a:lnTo>
                    <a:pt x="819100" y="251595"/>
                  </a:lnTo>
                  <a:lnTo>
                    <a:pt x="798731" y="212287"/>
                  </a:lnTo>
                  <a:lnTo>
                    <a:pt x="774551" y="175482"/>
                  </a:lnTo>
                  <a:lnTo>
                    <a:pt x="746823" y="141441"/>
                  </a:lnTo>
                  <a:lnTo>
                    <a:pt x="715808" y="110426"/>
                  </a:lnTo>
                  <a:lnTo>
                    <a:pt x="681767" y="82698"/>
                  </a:lnTo>
                  <a:lnTo>
                    <a:pt x="644962" y="58518"/>
                  </a:lnTo>
                  <a:lnTo>
                    <a:pt x="605654" y="38149"/>
                  </a:lnTo>
                  <a:lnTo>
                    <a:pt x="564105" y="21851"/>
                  </a:lnTo>
                  <a:lnTo>
                    <a:pt x="520576" y="9885"/>
                  </a:lnTo>
                  <a:lnTo>
                    <a:pt x="475329" y="2515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1150" y="172402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0" y="428625"/>
                  </a:moveTo>
                  <a:lnTo>
                    <a:pt x="2515" y="381920"/>
                  </a:lnTo>
                  <a:lnTo>
                    <a:pt x="9885" y="336673"/>
                  </a:lnTo>
                  <a:lnTo>
                    <a:pt x="21851" y="293144"/>
                  </a:lnTo>
                  <a:lnTo>
                    <a:pt x="38149" y="251595"/>
                  </a:lnTo>
                  <a:lnTo>
                    <a:pt x="58518" y="212287"/>
                  </a:lnTo>
                  <a:lnTo>
                    <a:pt x="82698" y="175482"/>
                  </a:lnTo>
                  <a:lnTo>
                    <a:pt x="110426" y="141441"/>
                  </a:lnTo>
                  <a:lnTo>
                    <a:pt x="141441" y="110426"/>
                  </a:lnTo>
                  <a:lnTo>
                    <a:pt x="175482" y="82698"/>
                  </a:lnTo>
                  <a:lnTo>
                    <a:pt x="212287" y="58518"/>
                  </a:lnTo>
                  <a:lnTo>
                    <a:pt x="251595" y="38149"/>
                  </a:lnTo>
                  <a:lnTo>
                    <a:pt x="293144" y="21851"/>
                  </a:lnTo>
                  <a:lnTo>
                    <a:pt x="336673" y="9885"/>
                  </a:lnTo>
                  <a:lnTo>
                    <a:pt x="381920" y="2515"/>
                  </a:lnTo>
                  <a:lnTo>
                    <a:pt x="428625" y="0"/>
                  </a:lnTo>
                  <a:lnTo>
                    <a:pt x="475329" y="2515"/>
                  </a:lnTo>
                  <a:lnTo>
                    <a:pt x="520576" y="9885"/>
                  </a:lnTo>
                  <a:lnTo>
                    <a:pt x="564105" y="21851"/>
                  </a:lnTo>
                  <a:lnTo>
                    <a:pt x="605654" y="38149"/>
                  </a:lnTo>
                  <a:lnTo>
                    <a:pt x="644962" y="58518"/>
                  </a:lnTo>
                  <a:lnTo>
                    <a:pt x="681767" y="82698"/>
                  </a:lnTo>
                  <a:lnTo>
                    <a:pt x="715808" y="110426"/>
                  </a:lnTo>
                  <a:lnTo>
                    <a:pt x="746823" y="141441"/>
                  </a:lnTo>
                  <a:lnTo>
                    <a:pt x="774551" y="175482"/>
                  </a:lnTo>
                  <a:lnTo>
                    <a:pt x="798731" y="212287"/>
                  </a:lnTo>
                  <a:lnTo>
                    <a:pt x="819100" y="251595"/>
                  </a:lnTo>
                  <a:lnTo>
                    <a:pt x="835398" y="293144"/>
                  </a:lnTo>
                  <a:lnTo>
                    <a:pt x="847364" y="336673"/>
                  </a:lnTo>
                  <a:lnTo>
                    <a:pt x="854734" y="381920"/>
                  </a:lnTo>
                  <a:lnTo>
                    <a:pt x="857250" y="428625"/>
                  </a:lnTo>
                  <a:lnTo>
                    <a:pt x="854734" y="475329"/>
                  </a:lnTo>
                  <a:lnTo>
                    <a:pt x="847364" y="520576"/>
                  </a:lnTo>
                  <a:lnTo>
                    <a:pt x="835398" y="564105"/>
                  </a:lnTo>
                  <a:lnTo>
                    <a:pt x="819100" y="605654"/>
                  </a:lnTo>
                  <a:lnTo>
                    <a:pt x="798731" y="644962"/>
                  </a:lnTo>
                  <a:lnTo>
                    <a:pt x="774551" y="681767"/>
                  </a:lnTo>
                  <a:lnTo>
                    <a:pt x="746823" y="715808"/>
                  </a:lnTo>
                  <a:lnTo>
                    <a:pt x="715808" y="746823"/>
                  </a:lnTo>
                  <a:lnTo>
                    <a:pt x="681767" y="774551"/>
                  </a:lnTo>
                  <a:lnTo>
                    <a:pt x="644962" y="798731"/>
                  </a:lnTo>
                  <a:lnTo>
                    <a:pt x="605654" y="819100"/>
                  </a:lnTo>
                  <a:lnTo>
                    <a:pt x="564105" y="835398"/>
                  </a:lnTo>
                  <a:lnTo>
                    <a:pt x="520576" y="847364"/>
                  </a:lnTo>
                  <a:lnTo>
                    <a:pt x="475329" y="854734"/>
                  </a:lnTo>
                  <a:lnTo>
                    <a:pt x="428625" y="857250"/>
                  </a:lnTo>
                  <a:lnTo>
                    <a:pt x="381920" y="854734"/>
                  </a:lnTo>
                  <a:lnTo>
                    <a:pt x="336673" y="847364"/>
                  </a:lnTo>
                  <a:lnTo>
                    <a:pt x="293144" y="835398"/>
                  </a:lnTo>
                  <a:lnTo>
                    <a:pt x="251595" y="819100"/>
                  </a:lnTo>
                  <a:lnTo>
                    <a:pt x="212287" y="798731"/>
                  </a:lnTo>
                  <a:lnTo>
                    <a:pt x="175482" y="774551"/>
                  </a:lnTo>
                  <a:lnTo>
                    <a:pt x="141441" y="746823"/>
                  </a:lnTo>
                  <a:lnTo>
                    <a:pt x="110426" y="715808"/>
                  </a:lnTo>
                  <a:lnTo>
                    <a:pt x="82698" y="681767"/>
                  </a:lnTo>
                  <a:lnTo>
                    <a:pt x="58518" y="644962"/>
                  </a:lnTo>
                  <a:lnTo>
                    <a:pt x="38149" y="605654"/>
                  </a:lnTo>
                  <a:lnTo>
                    <a:pt x="21851" y="564105"/>
                  </a:lnTo>
                  <a:lnTo>
                    <a:pt x="9885" y="520576"/>
                  </a:lnTo>
                  <a:lnTo>
                    <a:pt x="2515" y="475329"/>
                  </a:lnTo>
                  <a:lnTo>
                    <a:pt x="0" y="428625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86685" y="1911095"/>
            <a:ext cx="2072639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75" dirty="0">
                <a:solidFill>
                  <a:srgbClr val="FFFFFF"/>
                </a:solidFill>
                <a:latin typeface="Arial"/>
                <a:cs typeface="Arial"/>
              </a:rPr>
              <a:t>Data</a:t>
            </a:r>
            <a:r>
              <a:rPr sz="32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30" dirty="0">
                <a:solidFill>
                  <a:srgbClr val="FFFFFF"/>
                </a:solidFill>
                <a:latin typeface="Arial"/>
                <a:cs typeface="Arial"/>
              </a:rPr>
              <a:t>Type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6745" y="1884044"/>
            <a:ext cx="25527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-50" dirty="0"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6685" y="3289617"/>
            <a:ext cx="7584440" cy="2548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457200">
              <a:lnSpc>
                <a:spcPct val="100000"/>
              </a:lnSpc>
              <a:spcBef>
                <a:spcPts val="125"/>
              </a:spcBef>
              <a:buChar char="•"/>
              <a:tabLst>
                <a:tab pos="469900" algn="l"/>
              </a:tabLst>
            </a:pPr>
            <a:r>
              <a:rPr sz="3200" spc="150" dirty="0">
                <a:latin typeface="Arial"/>
                <a:cs typeface="Arial"/>
              </a:rPr>
              <a:t>Operations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245" dirty="0">
                <a:latin typeface="Arial"/>
                <a:cs typeface="Arial"/>
              </a:rPr>
              <a:t>on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strings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210" dirty="0">
                <a:latin typeface="Arial"/>
                <a:cs typeface="Arial"/>
              </a:rPr>
              <a:t>are</a:t>
            </a:r>
            <a:r>
              <a:rPr sz="3200" spc="-95" dirty="0">
                <a:latin typeface="Arial"/>
                <a:cs typeface="Arial"/>
              </a:rPr>
              <a:t> </a:t>
            </a:r>
            <a:r>
              <a:rPr sz="3200" spc="55" dirty="0">
                <a:latin typeface="Arial"/>
                <a:cs typeface="Arial"/>
              </a:rPr>
              <a:t>slow</a:t>
            </a:r>
            <a:r>
              <a:rPr sz="3200" spc="-80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unless </a:t>
            </a:r>
            <a:r>
              <a:rPr sz="3200" spc="185" dirty="0">
                <a:latin typeface="Arial"/>
                <a:cs typeface="Arial"/>
              </a:rPr>
              <a:t>they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350" dirty="0">
                <a:latin typeface="Arial"/>
                <a:cs typeface="Arial"/>
              </a:rPr>
              <a:t>can</a:t>
            </a:r>
            <a:r>
              <a:rPr sz="3200" spc="5" dirty="0">
                <a:latin typeface="Arial"/>
                <a:cs typeface="Arial"/>
              </a:rPr>
              <a:t> </a:t>
            </a:r>
            <a:r>
              <a:rPr sz="3200" spc="360" dirty="0">
                <a:latin typeface="Arial"/>
                <a:cs typeface="Arial"/>
              </a:rPr>
              <a:t>be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250" dirty="0">
                <a:latin typeface="Arial"/>
                <a:cs typeface="Arial"/>
              </a:rPr>
              <a:t>treated</a:t>
            </a:r>
            <a:r>
              <a:rPr sz="3200" spc="-10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as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spc="95" dirty="0">
                <a:latin typeface="Arial"/>
                <a:cs typeface="Arial"/>
              </a:rPr>
              <a:t>numbers.</a:t>
            </a:r>
            <a:endParaRPr sz="3200">
              <a:latin typeface="Arial"/>
              <a:cs typeface="Arial"/>
            </a:endParaRPr>
          </a:p>
          <a:p>
            <a:pPr marL="12700" marR="596265" indent="457200">
              <a:lnSpc>
                <a:spcPct val="100699"/>
              </a:lnSpc>
              <a:spcBef>
                <a:spcPts val="555"/>
              </a:spcBef>
              <a:buChar char="•"/>
              <a:tabLst>
                <a:tab pos="469900" algn="l"/>
              </a:tabLst>
            </a:pPr>
            <a:r>
              <a:rPr sz="3200" spc="175" dirty="0">
                <a:latin typeface="Arial"/>
                <a:cs typeface="Arial"/>
              </a:rPr>
              <a:t>Performance</a:t>
            </a:r>
            <a:r>
              <a:rPr sz="3200" spc="-100" dirty="0">
                <a:latin typeface="Arial"/>
                <a:cs typeface="Arial"/>
              </a:rPr>
              <a:t> </a:t>
            </a:r>
            <a:r>
              <a:rPr sz="3200" spc="204" dirty="0">
                <a:latin typeface="Arial"/>
                <a:cs typeface="Arial"/>
              </a:rPr>
              <a:t>per</a:t>
            </a:r>
            <a:r>
              <a:rPr sz="3200" spc="-35" dirty="0">
                <a:latin typeface="Arial"/>
                <a:cs typeface="Arial"/>
              </a:rPr>
              <a:t> </a:t>
            </a:r>
            <a:r>
              <a:rPr sz="3200" dirty="0">
                <a:latin typeface="Arial"/>
                <a:cs typeface="Arial"/>
              </a:rPr>
              <a:t>GPU</a:t>
            </a:r>
            <a:r>
              <a:rPr sz="3200" spc="-45" dirty="0">
                <a:latin typeface="Arial"/>
                <a:cs typeface="Arial"/>
              </a:rPr>
              <a:t> </a:t>
            </a:r>
            <a:r>
              <a:rPr sz="3200" spc="350" dirty="0">
                <a:latin typeface="Arial"/>
                <a:cs typeface="Arial"/>
              </a:rPr>
              <a:t>can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150" dirty="0">
                <a:latin typeface="Arial"/>
                <a:cs typeface="Arial"/>
              </a:rPr>
              <a:t>vary</a:t>
            </a:r>
            <a:r>
              <a:rPr sz="3200" spc="-110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if </a:t>
            </a:r>
            <a:r>
              <a:rPr sz="3200" spc="95" dirty="0">
                <a:latin typeface="Arial"/>
                <a:cs typeface="Arial"/>
              </a:rPr>
              <a:t>workflows</a:t>
            </a:r>
            <a:r>
              <a:rPr sz="3200" spc="40" dirty="0">
                <a:latin typeface="Arial"/>
                <a:cs typeface="Arial"/>
              </a:rPr>
              <a:t> </a:t>
            </a:r>
            <a:r>
              <a:rPr sz="3200" spc="180" dirty="0">
                <a:latin typeface="Arial"/>
                <a:cs typeface="Arial"/>
              </a:rPr>
              <a:t>include</a:t>
            </a:r>
            <a:r>
              <a:rPr sz="3200" spc="2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16-</a:t>
            </a:r>
            <a:r>
              <a:rPr sz="3200" spc="180" dirty="0">
                <a:latin typeface="Arial"/>
                <a:cs typeface="Arial"/>
              </a:rPr>
              <a:t>bit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325" dirty="0">
                <a:latin typeface="Arial"/>
                <a:cs typeface="Arial"/>
              </a:rPr>
              <a:t>and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-10" dirty="0">
                <a:latin typeface="Arial"/>
                <a:cs typeface="Arial"/>
              </a:rPr>
              <a:t>64-</a:t>
            </a:r>
            <a:r>
              <a:rPr sz="3200" spc="155" dirty="0">
                <a:latin typeface="Arial"/>
                <a:cs typeface="Arial"/>
              </a:rPr>
              <a:t>bit </a:t>
            </a:r>
            <a:r>
              <a:rPr sz="3200" spc="70" dirty="0">
                <a:latin typeface="Arial"/>
                <a:cs typeface="Arial"/>
              </a:rPr>
              <a:t>floats.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Factors</a:t>
            </a:r>
            <a:r>
              <a:rPr spc="-105" dirty="0"/>
              <a:t> </a:t>
            </a:r>
            <a:r>
              <a:rPr dirty="0"/>
              <a:t>Affecting</a:t>
            </a:r>
            <a:r>
              <a:rPr spc="-135" dirty="0"/>
              <a:t> </a:t>
            </a:r>
            <a:r>
              <a:rPr spc="-140" dirty="0"/>
              <a:t>GPU</a:t>
            </a:r>
            <a:r>
              <a:rPr spc="-170" dirty="0"/>
              <a:t> </a:t>
            </a:r>
            <a:r>
              <a:rPr spc="70" dirty="0"/>
              <a:t>Speedup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52575" y="1695450"/>
            <a:ext cx="7867650" cy="914400"/>
            <a:chOff x="1552575" y="1695450"/>
            <a:chExt cx="7867650" cy="914400"/>
          </a:xfrm>
        </p:grpSpPr>
        <p:sp>
          <p:nvSpPr>
            <p:cNvPr id="4" name="object 4"/>
            <p:cNvSpPr/>
            <p:nvPr/>
          </p:nvSpPr>
          <p:spPr>
            <a:xfrm>
              <a:off x="2190750" y="1790700"/>
              <a:ext cx="7229475" cy="771525"/>
            </a:xfrm>
            <a:custGeom>
              <a:avLst/>
              <a:gdLst/>
              <a:ahLst/>
              <a:cxnLst/>
              <a:rect l="l" t="t" r="r" b="b"/>
              <a:pathLst>
                <a:path w="7229475" h="771525">
                  <a:moveTo>
                    <a:pt x="7100951" y="0"/>
                  </a:moveTo>
                  <a:lnTo>
                    <a:pt x="128524" y="0"/>
                  </a:lnTo>
                  <a:lnTo>
                    <a:pt x="78491" y="10098"/>
                  </a:lnTo>
                  <a:lnTo>
                    <a:pt x="37639" y="37639"/>
                  </a:lnTo>
                  <a:lnTo>
                    <a:pt x="10098" y="78491"/>
                  </a:lnTo>
                  <a:lnTo>
                    <a:pt x="0" y="128524"/>
                  </a:lnTo>
                  <a:lnTo>
                    <a:pt x="0" y="642874"/>
                  </a:lnTo>
                  <a:lnTo>
                    <a:pt x="10098" y="692979"/>
                  </a:lnTo>
                  <a:lnTo>
                    <a:pt x="37639" y="733869"/>
                  </a:lnTo>
                  <a:lnTo>
                    <a:pt x="78491" y="761424"/>
                  </a:lnTo>
                  <a:lnTo>
                    <a:pt x="128524" y="771525"/>
                  </a:lnTo>
                  <a:lnTo>
                    <a:pt x="7100951" y="771525"/>
                  </a:lnTo>
                  <a:lnTo>
                    <a:pt x="7150983" y="761424"/>
                  </a:lnTo>
                  <a:lnTo>
                    <a:pt x="7191835" y="733869"/>
                  </a:lnTo>
                  <a:lnTo>
                    <a:pt x="7219376" y="692979"/>
                  </a:lnTo>
                  <a:lnTo>
                    <a:pt x="7229475" y="642874"/>
                  </a:lnTo>
                  <a:lnTo>
                    <a:pt x="7229475" y="128524"/>
                  </a:lnTo>
                  <a:lnTo>
                    <a:pt x="7219376" y="78491"/>
                  </a:lnTo>
                  <a:lnTo>
                    <a:pt x="7191835" y="37639"/>
                  </a:lnTo>
                  <a:lnTo>
                    <a:pt x="7150983" y="10098"/>
                  </a:lnTo>
                  <a:lnTo>
                    <a:pt x="710095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81150" y="172402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428625" y="0"/>
                  </a:moveTo>
                  <a:lnTo>
                    <a:pt x="381920" y="2515"/>
                  </a:lnTo>
                  <a:lnTo>
                    <a:pt x="336673" y="9885"/>
                  </a:lnTo>
                  <a:lnTo>
                    <a:pt x="293144" y="21851"/>
                  </a:lnTo>
                  <a:lnTo>
                    <a:pt x="251595" y="38149"/>
                  </a:lnTo>
                  <a:lnTo>
                    <a:pt x="212287" y="58518"/>
                  </a:lnTo>
                  <a:lnTo>
                    <a:pt x="175482" y="82698"/>
                  </a:lnTo>
                  <a:lnTo>
                    <a:pt x="141441" y="110426"/>
                  </a:lnTo>
                  <a:lnTo>
                    <a:pt x="110426" y="141441"/>
                  </a:lnTo>
                  <a:lnTo>
                    <a:pt x="82698" y="175482"/>
                  </a:lnTo>
                  <a:lnTo>
                    <a:pt x="58518" y="212287"/>
                  </a:lnTo>
                  <a:lnTo>
                    <a:pt x="38149" y="251595"/>
                  </a:lnTo>
                  <a:lnTo>
                    <a:pt x="21851" y="293144"/>
                  </a:lnTo>
                  <a:lnTo>
                    <a:pt x="9885" y="336673"/>
                  </a:lnTo>
                  <a:lnTo>
                    <a:pt x="2515" y="381920"/>
                  </a:lnTo>
                  <a:lnTo>
                    <a:pt x="0" y="428625"/>
                  </a:lnTo>
                  <a:lnTo>
                    <a:pt x="2515" y="475329"/>
                  </a:lnTo>
                  <a:lnTo>
                    <a:pt x="9885" y="520576"/>
                  </a:lnTo>
                  <a:lnTo>
                    <a:pt x="21851" y="564105"/>
                  </a:lnTo>
                  <a:lnTo>
                    <a:pt x="38149" y="605654"/>
                  </a:lnTo>
                  <a:lnTo>
                    <a:pt x="58518" y="644962"/>
                  </a:lnTo>
                  <a:lnTo>
                    <a:pt x="82698" y="681767"/>
                  </a:lnTo>
                  <a:lnTo>
                    <a:pt x="110426" y="715808"/>
                  </a:lnTo>
                  <a:lnTo>
                    <a:pt x="141441" y="746823"/>
                  </a:lnTo>
                  <a:lnTo>
                    <a:pt x="175482" y="774551"/>
                  </a:lnTo>
                  <a:lnTo>
                    <a:pt x="212287" y="798731"/>
                  </a:lnTo>
                  <a:lnTo>
                    <a:pt x="251595" y="819100"/>
                  </a:lnTo>
                  <a:lnTo>
                    <a:pt x="293144" y="835398"/>
                  </a:lnTo>
                  <a:lnTo>
                    <a:pt x="336673" y="847364"/>
                  </a:lnTo>
                  <a:lnTo>
                    <a:pt x="381920" y="854734"/>
                  </a:lnTo>
                  <a:lnTo>
                    <a:pt x="428625" y="857250"/>
                  </a:lnTo>
                  <a:lnTo>
                    <a:pt x="475329" y="854734"/>
                  </a:lnTo>
                  <a:lnTo>
                    <a:pt x="520576" y="847364"/>
                  </a:lnTo>
                  <a:lnTo>
                    <a:pt x="564105" y="835398"/>
                  </a:lnTo>
                  <a:lnTo>
                    <a:pt x="605654" y="819100"/>
                  </a:lnTo>
                  <a:lnTo>
                    <a:pt x="644962" y="798731"/>
                  </a:lnTo>
                  <a:lnTo>
                    <a:pt x="681767" y="774551"/>
                  </a:lnTo>
                  <a:lnTo>
                    <a:pt x="715808" y="746823"/>
                  </a:lnTo>
                  <a:lnTo>
                    <a:pt x="746823" y="715808"/>
                  </a:lnTo>
                  <a:lnTo>
                    <a:pt x="774551" y="681767"/>
                  </a:lnTo>
                  <a:lnTo>
                    <a:pt x="798731" y="644962"/>
                  </a:lnTo>
                  <a:lnTo>
                    <a:pt x="819100" y="605654"/>
                  </a:lnTo>
                  <a:lnTo>
                    <a:pt x="835398" y="564105"/>
                  </a:lnTo>
                  <a:lnTo>
                    <a:pt x="847364" y="520576"/>
                  </a:lnTo>
                  <a:lnTo>
                    <a:pt x="854734" y="475329"/>
                  </a:lnTo>
                  <a:lnTo>
                    <a:pt x="857250" y="428625"/>
                  </a:lnTo>
                  <a:lnTo>
                    <a:pt x="854734" y="381920"/>
                  </a:lnTo>
                  <a:lnTo>
                    <a:pt x="847364" y="336673"/>
                  </a:lnTo>
                  <a:lnTo>
                    <a:pt x="835398" y="293144"/>
                  </a:lnTo>
                  <a:lnTo>
                    <a:pt x="819100" y="251595"/>
                  </a:lnTo>
                  <a:lnTo>
                    <a:pt x="798731" y="212287"/>
                  </a:lnTo>
                  <a:lnTo>
                    <a:pt x="774551" y="175482"/>
                  </a:lnTo>
                  <a:lnTo>
                    <a:pt x="746823" y="141441"/>
                  </a:lnTo>
                  <a:lnTo>
                    <a:pt x="715808" y="110426"/>
                  </a:lnTo>
                  <a:lnTo>
                    <a:pt x="681767" y="82698"/>
                  </a:lnTo>
                  <a:lnTo>
                    <a:pt x="644962" y="58518"/>
                  </a:lnTo>
                  <a:lnTo>
                    <a:pt x="605654" y="38149"/>
                  </a:lnTo>
                  <a:lnTo>
                    <a:pt x="564105" y="21851"/>
                  </a:lnTo>
                  <a:lnTo>
                    <a:pt x="520576" y="9885"/>
                  </a:lnTo>
                  <a:lnTo>
                    <a:pt x="475329" y="2515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DDD9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1150" y="1724025"/>
              <a:ext cx="857250" cy="857250"/>
            </a:xfrm>
            <a:custGeom>
              <a:avLst/>
              <a:gdLst/>
              <a:ahLst/>
              <a:cxnLst/>
              <a:rect l="l" t="t" r="r" b="b"/>
              <a:pathLst>
                <a:path w="857250" h="857250">
                  <a:moveTo>
                    <a:pt x="0" y="428625"/>
                  </a:moveTo>
                  <a:lnTo>
                    <a:pt x="2515" y="381920"/>
                  </a:lnTo>
                  <a:lnTo>
                    <a:pt x="9885" y="336673"/>
                  </a:lnTo>
                  <a:lnTo>
                    <a:pt x="21851" y="293144"/>
                  </a:lnTo>
                  <a:lnTo>
                    <a:pt x="38149" y="251595"/>
                  </a:lnTo>
                  <a:lnTo>
                    <a:pt x="58518" y="212287"/>
                  </a:lnTo>
                  <a:lnTo>
                    <a:pt x="82698" y="175482"/>
                  </a:lnTo>
                  <a:lnTo>
                    <a:pt x="110426" y="141441"/>
                  </a:lnTo>
                  <a:lnTo>
                    <a:pt x="141441" y="110426"/>
                  </a:lnTo>
                  <a:lnTo>
                    <a:pt x="175482" y="82698"/>
                  </a:lnTo>
                  <a:lnTo>
                    <a:pt x="212287" y="58518"/>
                  </a:lnTo>
                  <a:lnTo>
                    <a:pt x="251595" y="38149"/>
                  </a:lnTo>
                  <a:lnTo>
                    <a:pt x="293144" y="21851"/>
                  </a:lnTo>
                  <a:lnTo>
                    <a:pt x="336673" y="9885"/>
                  </a:lnTo>
                  <a:lnTo>
                    <a:pt x="381920" y="2515"/>
                  </a:lnTo>
                  <a:lnTo>
                    <a:pt x="428625" y="0"/>
                  </a:lnTo>
                  <a:lnTo>
                    <a:pt x="475329" y="2515"/>
                  </a:lnTo>
                  <a:lnTo>
                    <a:pt x="520576" y="9885"/>
                  </a:lnTo>
                  <a:lnTo>
                    <a:pt x="564105" y="21851"/>
                  </a:lnTo>
                  <a:lnTo>
                    <a:pt x="605654" y="38149"/>
                  </a:lnTo>
                  <a:lnTo>
                    <a:pt x="644962" y="58518"/>
                  </a:lnTo>
                  <a:lnTo>
                    <a:pt x="681767" y="82698"/>
                  </a:lnTo>
                  <a:lnTo>
                    <a:pt x="715808" y="110426"/>
                  </a:lnTo>
                  <a:lnTo>
                    <a:pt x="746823" y="141441"/>
                  </a:lnTo>
                  <a:lnTo>
                    <a:pt x="774551" y="175482"/>
                  </a:lnTo>
                  <a:lnTo>
                    <a:pt x="798731" y="212287"/>
                  </a:lnTo>
                  <a:lnTo>
                    <a:pt x="819100" y="251595"/>
                  </a:lnTo>
                  <a:lnTo>
                    <a:pt x="835398" y="293144"/>
                  </a:lnTo>
                  <a:lnTo>
                    <a:pt x="847364" y="336673"/>
                  </a:lnTo>
                  <a:lnTo>
                    <a:pt x="854734" y="381920"/>
                  </a:lnTo>
                  <a:lnTo>
                    <a:pt x="857250" y="428625"/>
                  </a:lnTo>
                  <a:lnTo>
                    <a:pt x="854734" y="475329"/>
                  </a:lnTo>
                  <a:lnTo>
                    <a:pt x="847364" y="520576"/>
                  </a:lnTo>
                  <a:lnTo>
                    <a:pt x="835398" y="564105"/>
                  </a:lnTo>
                  <a:lnTo>
                    <a:pt x="819100" y="605654"/>
                  </a:lnTo>
                  <a:lnTo>
                    <a:pt x="798731" y="644962"/>
                  </a:lnTo>
                  <a:lnTo>
                    <a:pt x="774551" y="681767"/>
                  </a:lnTo>
                  <a:lnTo>
                    <a:pt x="746823" y="715808"/>
                  </a:lnTo>
                  <a:lnTo>
                    <a:pt x="715808" y="746823"/>
                  </a:lnTo>
                  <a:lnTo>
                    <a:pt x="681767" y="774551"/>
                  </a:lnTo>
                  <a:lnTo>
                    <a:pt x="644962" y="798731"/>
                  </a:lnTo>
                  <a:lnTo>
                    <a:pt x="605654" y="819100"/>
                  </a:lnTo>
                  <a:lnTo>
                    <a:pt x="564105" y="835398"/>
                  </a:lnTo>
                  <a:lnTo>
                    <a:pt x="520576" y="847364"/>
                  </a:lnTo>
                  <a:lnTo>
                    <a:pt x="475329" y="854734"/>
                  </a:lnTo>
                  <a:lnTo>
                    <a:pt x="428625" y="857250"/>
                  </a:lnTo>
                  <a:lnTo>
                    <a:pt x="381920" y="854734"/>
                  </a:lnTo>
                  <a:lnTo>
                    <a:pt x="336673" y="847364"/>
                  </a:lnTo>
                  <a:lnTo>
                    <a:pt x="293144" y="835398"/>
                  </a:lnTo>
                  <a:lnTo>
                    <a:pt x="251595" y="819100"/>
                  </a:lnTo>
                  <a:lnTo>
                    <a:pt x="212287" y="798731"/>
                  </a:lnTo>
                  <a:lnTo>
                    <a:pt x="175482" y="774551"/>
                  </a:lnTo>
                  <a:lnTo>
                    <a:pt x="141441" y="746823"/>
                  </a:lnTo>
                  <a:lnTo>
                    <a:pt x="110426" y="715808"/>
                  </a:lnTo>
                  <a:lnTo>
                    <a:pt x="82698" y="681767"/>
                  </a:lnTo>
                  <a:lnTo>
                    <a:pt x="58518" y="644962"/>
                  </a:lnTo>
                  <a:lnTo>
                    <a:pt x="38149" y="605654"/>
                  </a:lnTo>
                  <a:lnTo>
                    <a:pt x="21851" y="564105"/>
                  </a:lnTo>
                  <a:lnTo>
                    <a:pt x="9885" y="520576"/>
                  </a:lnTo>
                  <a:lnTo>
                    <a:pt x="2515" y="475329"/>
                  </a:lnTo>
                  <a:lnTo>
                    <a:pt x="0" y="428625"/>
                  </a:lnTo>
                  <a:close/>
                </a:path>
              </a:pathLst>
            </a:custGeom>
            <a:ln w="571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86685" y="1911095"/>
            <a:ext cx="592264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10" dirty="0">
                <a:solidFill>
                  <a:srgbClr val="FFFFFF"/>
                </a:solidFill>
                <a:latin typeface="Arial"/>
                <a:cs typeface="Arial"/>
              </a:rPr>
              <a:t>Code/Algorithmic</a:t>
            </a:r>
            <a:r>
              <a:rPr sz="32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155" dirty="0">
                <a:solidFill>
                  <a:srgbClr val="FFFFFF"/>
                </a:solidFill>
                <a:latin typeface="Arial"/>
                <a:cs typeface="Arial"/>
              </a:rPr>
              <a:t>Complexity</a:t>
            </a:r>
            <a:endParaRPr sz="3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6745" y="1884044"/>
            <a:ext cx="25527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b="1" spc="-50" dirty="0"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86685" y="3219250"/>
            <a:ext cx="7385050" cy="26962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3200" spc="60" dirty="0">
                <a:latin typeface="Arial"/>
                <a:cs typeface="Arial"/>
              </a:rPr>
              <a:t>Simple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380" dirty="0">
                <a:latin typeface="Arial"/>
                <a:cs typeface="Arial"/>
              </a:rPr>
              <a:t>code</a:t>
            </a:r>
            <a:r>
              <a:rPr sz="3200" spc="-55" dirty="0">
                <a:latin typeface="Arial"/>
                <a:cs typeface="Arial"/>
              </a:rPr>
              <a:t> </a:t>
            </a:r>
            <a:r>
              <a:rPr sz="3200" spc="-204" dirty="0">
                <a:latin typeface="Arial"/>
                <a:cs typeface="Arial"/>
              </a:rPr>
              <a:t>is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220" dirty="0">
                <a:latin typeface="Arial"/>
                <a:cs typeface="Arial"/>
              </a:rPr>
              <a:t>better</a:t>
            </a:r>
            <a:r>
              <a:rPr sz="3200" spc="-50" dirty="0">
                <a:latin typeface="Arial"/>
                <a:cs typeface="Arial"/>
              </a:rPr>
              <a:t> </a:t>
            </a:r>
            <a:r>
              <a:rPr sz="3200" spc="260" dirty="0">
                <a:latin typeface="Arial"/>
                <a:cs typeface="Arial"/>
              </a:rPr>
              <a:t>ported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250" dirty="0">
                <a:latin typeface="Arial"/>
                <a:cs typeface="Arial"/>
              </a:rPr>
              <a:t>to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60" dirty="0">
                <a:latin typeface="Arial"/>
                <a:cs typeface="Arial"/>
              </a:rPr>
              <a:t>GPUs.</a:t>
            </a:r>
            <a:endParaRPr sz="3200">
              <a:latin typeface="Arial"/>
              <a:cs typeface="Arial"/>
            </a:endParaRPr>
          </a:p>
          <a:p>
            <a:pPr marL="469900" marR="21590" indent="-457834">
              <a:lnSpc>
                <a:spcPts val="3829"/>
              </a:lnSpc>
              <a:spcBef>
                <a:spcPts val="725"/>
              </a:spcBef>
              <a:buChar char="•"/>
              <a:tabLst>
                <a:tab pos="469900" algn="l"/>
              </a:tabLst>
            </a:pPr>
            <a:r>
              <a:rPr sz="3200" spc="150" dirty="0">
                <a:latin typeface="Arial"/>
                <a:cs typeface="Arial"/>
              </a:rPr>
              <a:t>Deeply-</a:t>
            </a:r>
            <a:r>
              <a:rPr sz="3200" spc="275" dirty="0">
                <a:latin typeface="Arial"/>
                <a:cs typeface="Arial"/>
              </a:rPr>
              <a:t>branched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360" dirty="0">
                <a:latin typeface="Arial"/>
                <a:cs typeface="Arial"/>
              </a:rPr>
              <a:t>code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325" dirty="0">
                <a:latin typeface="Arial"/>
                <a:cs typeface="Arial"/>
              </a:rPr>
              <a:t>and</a:t>
            </a:r>
            <a:r>
              <a:rPr sz="3200" spc="-25" dirty="0">
                <a:latin typeface="Arial"/>
                <a:cs typeface="Arial"/>
              </a:rPr>
              <a:t> </a:t>
            </a:r>
            <a:r>
              <a:rPr sz="3200" spc="100" dirty="0">
                <a:latin typeface="Arial"/>
                <a:cs typeface="Arial"/>
              </a:rPr>
              <a:t>while-</a:t>
            </a:r>
            <a:r>
              <a:rPr sz="3200" spc="125" dirty="0">
                <a:latin typeface="Arial"/>
                <a:cs typeface="Arial"/>
              </a:rPr>
              <a:t>loops</a:t>
            </a:r>
            <a:r>
              <a:rPr sz="3200" spc="-40" dirty="0">
                <a:latin typeface="Arial"/>
                <a:cs typeface="Arial"/>
              </a:rPr>
              <a:t> </a:t>
            </a:r>
            <a:r>
              <a:rPr sz="3200" spc="280" dirty="0">
                <a:latin typeface="Arial"/>
                <a:cs typeface="Arial"/>
              </a:rPr>
              <a:t>may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180" dirty="0">
                <a:latin typeface="Arial"/>
                <a:cs typeface="Arial"/>
              </a:rPr>
              <a:t>perform</a:t>
            </a:r>
            <a:r>
              <a:rPr sz="3200" spc="-15" dirty="0">
                <a:latin typeface="Arial"/>
                <a:cs typeface="Arial"/>
              </a:rPr>
              <a:t> </a:t>
            </a:r>
            <a:r>
              <a:rPr sz="3200" spc="155" dirty="0">
                <a:latin typeface="Arial"/>
                <a:cs typeface="Arial"/>
              </a:rPr>
              <a:t>poorly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245" dirty="0">
                <a:latin typeface="Arial"/>
                <a:cs typeface="Arial"/>
              </a:rPr>
              <a:t>on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-20" dirty="0">
                <a:latin typeface="Arial"/>
                <a:cs typeface="Arial"/>
              </a:rPr>
              <a:t>GPUs</a:t>
            </a:r>
            <a:endParaRPr sz="3200">
              <a:latin typeface="Arial"/>
              <a:cs typeface="Arial"/>
            </a:endParaRPr>
          </a:p>
          <a:p>
            <a:pPr marL="469900" marR="171450" indent="-457834">
              <a:lnSpc>
                <a:spcPct val="101699"/>
              </a:lnSpc>
              <a:spcBef>
                <a:spcPts val="405"/>
              </a:spcBef>
              <a:buChar char="•"/>
              <a:tabLst>
                <a:tab pos="469900" algn="l"/>
              </a:tabLst>
            </a:pPr>
            <a:r>
              <a:rPr sz="3200" spc="50" dirty="0">
                <a:latin typeface="Arial"/>
                <a:cs typeface="Arial"/>
              </a:rPr>
              <a:t>Recursive</a:t>
            </a:r>
            <a:r>
              <a:rPr sz="3200" spc="-65" dirty="0">
                <a:latin typeface="Arial"/>
                <a:cs typeface="Arial"/>
              </a:rPr>
              <a:t> </a:t>
            </a:r>
            <a:r>
              <a:rPr sz="3200" spc="125" dirty="0">
                <a:latin typeface="Arial"/>
                <a:cs typeface="Arial"/>
              </a:rPr>
              <a:t>functions</a:t>
            </a:r>
            <a:r>
              <a:rPr sz="3200" spc="30" dirty="0">
                <a:latin typeface="Arial"/>
                <a:cs typeface="Arial"/>
              </a:rPr>
              <a:t> </a:t>
            </a:r>
            <a:r>
              <a:rPr sz="3200" spc="285" dirty="0">
                <a:latin typeface="Arial"/>
                <a:cs typeface="Arial"/>
              </a:rPr>
              <a:t>need</a:t>
            </a:r>
            <a:r>
              <a:rPr sz="3200" spc="-20" dirty="0">
                <a:latin typeface="Arial"/>
                <a:cs typeface="Arial"/>
              </a:rPr>
              <a:t> </a:t>
            </a:r>
            <a:r>
              <a:rPr sz="3200" spc="250" dirty="0">
                <a:latin typeface="Arial"/>
                <a:cs typeface="Arial"/>
              </a:rPr>
              <a:t>to</a:t>
            </a:r>
            <a:r>
              <a:rPr sz="3200" dirty="0">
                <a:latin typeface="Arial"/>
                <a:cs typeface="Arial"/>
              </a:rPr>
              <a:t> </a:t>
            </a:r>
            <a:r>
              <a:rPr sz="3200" spc="360" dirty="0">
                <a:latin typeface="Arial"/>
                <a:cs typeface="Arial"/>
              </a:rPr>
              <a:t>be</a:t>
            </a:r>
            <a:r>
              <a:rPr sz="3200" spc="15" dirty="0">
                <a:latin typeface="Arial"/>
                <a:cs typeface="Arial"/>
              </a:rPr>
              <a:t> </a:t>
            </a:r>
            <a:r>
              <a:rPr sz="3200" spc="55" dirty="0">
                <a:latin typeface="Arial"/>
                <a:cs typeface="Arial"/>
              </a:rPr>
              <a:t>re-</a:t>
            </a:r>
            <a:r>
              <a:rPr sz="3200" spc="140" dirty="0">
                <a:latin typeface="Arial"/>
                <a:cs typeface="Arial"/>
              </a:rPr>
              <a:t>written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5637F-73DD-94AC-D4EF-13D668C41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0E4AB-2150-BC8A-3AC7-8EED7869B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Alpine GPU Partitions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C303D1B-A203-4B70-C53C-21BEBF031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934362"/>
              </p:ext>
            </p:extLst>
          </p:nvPr>
        </p:nvGraphicFramePr>
        <p:xfrm>
          <a:off x="938659" y="1501320"/>
          <a:ext cx="10283685" cy="4556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6737">
                  <a:extLst>
                    <a:ext uri="{9D8B030D-6E8A-4147-A177-3AD203B41FA5}">
                      <a16:colId xmlns:a16="http://schemas.microsoft.com/office/drawing/2014/main" val="736355639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1762485294"/>
                    </a:ext>
                  </a:extLst>
                </a:gridCol>
                <a:gridCol w="2056737">
                  <a:extLst>
                    <a:ext uri="{9D8B030D-6E8A-4147-A177-3AD203B41FA5}">
                      <a16:colId xmlns:a16="http://schemas.microsoft.com/office/drawing/2014/main" val="4076047010"/>
                    </a:ext>
                  </a:extLst>
                </a:gridCol>
                <a:gridCol w="2231667">
                  <a:extLst>
                    <a:ext uri="{9D8B030D-6E8A-4147-A177-3AD203B41FA5}">
                      <a16:colId xmlns:a16="http://schemas.microsoft.com/office/drawing/2014/main" val="2881337350"/>
                    </a:ext>
                  </a:extLst>
                </a:gridCol>
                <a:gridCol w="1881807">
                  <a:extLst>
                    <a:ext uri="{9D8B030D-6E8A-4147-A177-3AD203B41FA5}">
                      <a16:colId xmlns:a16="http://schemas.microsoft.com/office/drawing/2014/main" val="1844638668"/>
                    </a:ext>
                  </a:extLst>
                </a:gridCol>
              </a:tblGrid>
              <a:tr h="566321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bg1"/>
                          </a:solidFill>
                        </a:rPr>
                        <a:t>NVIDIA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AMD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3944745"/>
                  </a:ext>
                </a:extLst>
              </a:tr>
              <a:tr h="5663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Partition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aa100 (atesting_a100)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al40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gh200*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ami100 (attesting_mi100)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4828"/>
                  </a:ext>
                </a:extLst>
              </a:tr>
              <a:tr h="5663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 # Nodes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687285"/>
                  </a:ext>
                </a:extLst>
              </a:tr>
              <a:tr h="5663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GPU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L40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GH200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MI100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984157"/>
                  </a:ext>
                </a:extLst>
              </a:tr>
              <a:tr h="5663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GPUs/Node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6271274"/>
                  </a:ext>
                </a:extLst>
              </a:tr>
              <a:tr h="5663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Cores/GPU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17k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7.7k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257405"/>
                  </a:ext>
                </a:extLst>
              </a:tr>
              <a:tr h="56632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VRAM/GPU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40 / 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4036115"/>
                  </a:ext>
                </a:extLst>
              </a:tr>
              <a:tr h="5785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Purpose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General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AI Inference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AI Training,</a:t>
                      </a:r>
                      <a:br>
                        <a:rPr lang="en-US" sz="1600" b="1" dirty="0"/>
                      </a:br>
                      <a:r>
                        <a:rPr lang="en-US" sz="1600" b="1" dirty="0"/>
                        <a:t>High Data I/O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General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1035885"/>
                  </a:ext>
                </a:extLst>
              </a:tr>
            </a:tbl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9FD3A8-94F8-CC21-DE20-EA5C4B91D967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06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838200" y="681016"/>
            <a:ext cx="10515600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dirty="0"/>
              <a:t>Exploring </a:t>
            </a:r>
            <a:r>
              <a:rPr dirty="0"/>
              <a:t>Alpine</a:t>
            </a:r>
            <a:r>
              <a:rPr spc="10" dirty="0"/>
              <a:t> </a:t>
            </a:r>
            <a:r>
              <a:rPr spc="-140" dirty="0"/>
              <a:t>GPU</a:t>
            </a:r>
            <a:r>
              <a:rPr spc="10" dirty="0"/>
              <a:t> </a:t>
            </a:r>
            <a:r>
              <a:rPr spc="-130" dirty="0"/>
              <a:t>Partitions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0120" y="2562148"/>
            <a:ext cx="10506080" cy="344337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21422" y="2755963"/>
            <a:ext cx="10208578" cy="279884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55600" algn="l"/>
              </a:tabLst>
            </a:pPr>
            <a:r>
              <a:rPr lang="en-US" sz="2000" spc="-165" dirty="0">
                <a:latin typeface="Arial"/>
                <a:cs typeface="Arial"/>
              </a:rPr>
              <a:t>$ </a:t>
            </a:r>
            <a:r>
              <a:rPr sz="2000" spc="-165" dirty="0">
                <a:latin typeface="Arial"/>
                <a:cs typeface="Arial"/>
              </a:rPr>
              <a:t>ssh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&lt;username&gt;@</a:t>
            </a:r>
            <a:r>
              <a:rPr sz="2000" spc="-65" dirty="0" err="1">
                <a:latin typeface="Arial"/>
                <a:cs typeface="Arial"/>
              </a:rPr>
              <a:t>login.rc.colorado.edu</a:t>
            </a:r>
            <a:endParaRPr lang="en-US" sz="2000" spc="-65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25"/>
              </a:spcBef>
              <a:buAutoNum type="arabicPlain"/>
              <a:tabLst>
                <a:tab pos="355600" algn="l"/>
              </a:tabLst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55600" algn="l"/>
              </a:tabLst>
            </a:pPr>
            <a:r>
              <a:rPr lang="en-US" sz="2000" spc="-70" dirty="0">
                <a:latin typeface="Arial"/>
                <a:cs typeface="Arial"/>
              </a:rPr>
              <a:t>$ </a:t>
            </a:r>
            <a:r>
              <a:rPr sz="2000" spc="-70" dirty="0" err="1">
                <a:latin typeface="Arial"/>
                <a:cs typeface="Arial"/>
              </a:rPr>
              <a:t>sinfo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-</a:t>
            </a:r>
            <a:r>
              <a:rPr sz="2000" spc="-55" dirty="0">
                <a:latin typeface="Arial"/>
                <a:cs typeface="Arial"/>
              </a:rPr>
              <a:t>-</a:t>
            </a:r>
            <a:r>
              <a:rPr sz="2000" spc="-85" dirty="0">
                <a:latin typeface="Arial"/>
                <a:cs typeface="Arial"/>
              </a:rPr>
              <a:t>Format </a:t>
            </a:r>
            <a:r>
              <a:rPr sz="2000" spc="-10" dirty="0">
                <a:latin typeface="Arial"/>
                <a:cs typeface="Arial"/>
              </a:rPr>
              <a:t>Partition</a:t>
            </a:r>
            <a:endParaRPr lang="en-US" sz="2000" spc="-1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355600" algn="l"/>
              </a:tabLst>
            </a:pPr>
            <a:endParaRPr sz="2000" dirty="0">
              <a:latin typeface="Arial"/>
              <a:cs typeface="Arial"/>
            </a:endParaRPr>
          </a:p>
          <a:p>
            <a:pPr marL="12065" marR="5080">
              <a:lnSpc>
                <a:spcPct val="100000"/>
              </a:lnSpc>
              <a:spcBef>
                <a:spcPts val="5"/>
              </a:spcBef>
              <a:tabLst>
                <a:tab pos="355600" algn="l"/>
              </a:tabLst>
            </a:pPr>
            <a:r>
              <a:rPr lang="en-US" sz="2000" spc="-70" dirty="0">
                <a:latin typeface="Arial"/>
                <a:cs typeface="Arial"/>
              </a:rPr>
              <a:t>$ </a:t>
            </a:r>
            <a:r>
              <a:rPr sz="2000" spc="-70" dirty="0" err="1">
                <a:latin typeface="Arial"/>
                <a:cs typeface="Arial"/>
              </a:rPr>
              <a:t>sinfo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80" dirty="0">
                <a:latin typeface="Arial"/>
                <a:cs typeface="Arial"/>
              </a:rPr>
              <a:t>-</a:t>
            </a:r>
            <a:r>
              <a:rPr sz="2000" spc="-55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partition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aa100,ami100,atesting_a100,atesting_mi100 </a:t>
            </a:r>
            <a:r>
              <a:rPr lang="en-US" sz="2000" spc="-85" dirty="0">
                <a:latin typeface="Arial"/>
                <a:cs typeface="Arial"/>
              </a:rPr>
              <a:t>--Format=</a:t>
            </a:r>
            <a:r>
              <a:rPr sz="2000" spc="-40" dirty="0" err="1">
                <a:latin typeface="Arial"/>
                <a:cs typeface="Arial"/>
              </a:rPr>
              <a:t>Partition,Nodes,Time</a:t>
            </a:r>
            <a:endParaRPr lang="en-US" sz="2000" spc="-40" dirty="0">
              <a:latin typeface="Arial"/>
              <a:cs typeface="Arial"/>
            </a:endParaRPr>
          </a:p>
          <a:p>
            <a:pPr marL="355600" marR="5080" indent="-343535">
              <a:lnSpc>
                <a:spcPct val="100000"/>
              </a:lnSpc>
              <a:spcBef>
                <a:spcPts val="5"/>
              </a:spcBef>
              <a:buAutoNum type="arabicPlain"/>
              <a:tabLst>
                <a:tab pos="355600" algn="l"/>
              </a:tabLst>
            </a:pP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lang="en-US" sz="2000" spc="-65" dirty="0">
                <a:latin typeface="Arial"/>
                <a:cs typeface="Arial"/>
              </a:rPr>
              <a:t>$ </a:t>
            </a:r>
            <a:r>
              <a:rPr sz="2000" spc="-65" dirty="0" err="1">
                <a:latin typeface="Arial"/>
                <a:cs typeface="Arial"/>
              </a:rPr>
              <a:t>scontrol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show</a:t>
            </a:r>
            <a:r>
              <a:rPr sz="2000" spc="-1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partition</a:t>
            </a:r>
            <a:r>
              <a:rPr sz="2000" spc="-110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atesting_a100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5600" algn="l"/>
              </a:tabLst>
            </a:pPr>
            <a:endParaRPr lang="en-US" sz="2000" spc="-6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lang="en-US" sz="2000" spc="-65" dirty="0">
                <a:latin typeface="Arial"/>
                <a:cs typeface="Arial"/>
              </a:rPr>
              <a:t>$ </a:t>
            </a:r>
            <a:r>
              <a:rPr sz="2000" spc="-65" dirty="0" err="1">
                <a:latin typeface="Arial"/>
                <a:cs typeface="Arial"/>
              </a:rPr>
              <a:t>scontrol</a:t>
            </a:r>
            <a:r>
              <a:rPr sz="2000" spc="-40" dirty="0">
                <a:latin typeface="Arial"/>
                <a:cs typeface="Arial"/>
              </a:rPr>
              <a:t> </a:t>
            </a:r>
            <a:r>
              <a:rPr sz="2000" spc="-105" dirty="0">
                <a:latin typeface="Arial"/>
                <a:cs typeface="Arial"/>
              </a:rPr>
              <a:t>show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node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120" dirty="0">
                <a:latin typeface="Arial"/>
                <a:cs typeface="Arial"/>
              </a:rPr>
              <a:t>c3gpu-</a:t>
            </a:r>
            <a:r>
              <a:rPr sz="2000" spc="-114" dirty="0">
                <a:latin typeface="Arial"/>
                <a:cs typeface="Arial"/>
              </a:rPr>
              <a:t>c2-</a:t>
            </a:r>
            <a:r>
              <a:rPr sz="2000" spc="-25" dirty="0">
                <a:latin typeface="Arial"/>
                <a:cs typeface="Arial"/>
              </a:rPr>
              <a:t>u1</a:t>
            </a:r>
            <a:r>
              <a:rPr lang="en-US" sz="2000" spc="-25" dirty="0">
                <a:latin typeface="Arial"/>
                <a:cs typeface="Arial"/>
              </a:rPr>
              <a:t>3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2675" y="1854580"/>
            <a:ext cx="4201160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-190" dirty="0">
                <a:latin typeface="Arial"/>
                <a:cs typeface="Arial"/>
              </a:rPr>
              <a:t>Try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110" dirty="0">
                <a:latin typeface="Arial"/>
                <a:cs typeface="Arial"/>
              </a:rPr>
              <a:t>these</a:t>
            </a:r>
            <a:r>
              <a:rPr sz="3200" spc="-5" dirty="0">
                <a:latin typeface="Arial"/>
                <a:cs typeface="Arial"/>
              </a:rPr>
              <a:t> </a:t>
            </a:r>
            <a:r>
              <a:rPr sz="3200" spc="210" dirty="0">
                <a:latin typeface="Arial"/>
                <a:cs typeface="Arial"/>
              </a:rPr>
              <a:t>commands.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>
          <a:extLst>
            <a:ext uri="{FF2B5EF4-FFF2-40B4-BE49-F238E27FC236}">
              <a16:creationId xmlns:a16="http://schemas.microsoft.com/office/drawing/2014/main" id="{E60B2C88-8E69-13C2-DE91-D1E13089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>
            <a:extLst>
              <a:ext uri="{FF2B5EF4-FFF2-40B4-BE49-F238E27FC236}">
                <a16:creationId xmlns:a16="http://schemas.microsoft.com/office/drawing/2014/main" id="{1496ECAC-EB87-EC31-6168-F7282F5B7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AAF658-D6A5-E6E8-53AB-8B6D8AE94B86}"/>
              </a:ext>
            </a:extLst>
          </p:cNvPr>
          <p:cNvSpPr txBox="1"/>
          <p:nvPr/>
        </p:nvSpPr>
        <p:spPr>
          <a:xfrm>
            <a:off x="665218" y="5432962"/>
            <a:ext cx="10386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https://github.com/ResearchComputing/Intro_GPU_Acceleration</a:t>
            </a:r>
            <a:r>
              <a:rPr lang="en-US" sz="2800" dirty="0"/>
              <a:t> </a:t>
            </a:r>
          </a:p>
        </p:txBody>
      </p:sp>
      <p:pic>
        <p:nvPicPr>
          <p:cNvPr id="4" name="Picture 3" descr="QR Code for Presentation Slides">
            <a:extLst>
              <a:ext uri="{FF2B5EF4-FFF2-40B4-BE49-F238E27FC236}">
                <a16:creationId xmlns:a16="http://schemas.microsoft.com/office/drawing/2014/main" id="{808B169B-FBC8-501A-E4B6-74B269B9A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338" y="888454"/>
            <a:ext cx="4626150" cy="4626150"/>
          </a:xfrm>
          <a:prstGeom prst="rect">
            <a:avLst/>
          </a:prstGeom>
        </p:spPr>
      </p:pic>
      <p:sp>
        <p:nvSpPr>
          <p:cNvPr id="401" name="Google Shape;401;p35">
            <a:extLst>
              <a:ext uri="{FF2B5EF4-FFF2-40B4-BE49-F238E27FC236}">
                <a16:creationId xmlns:a16="http://schemas.microsoft.com/office/drawing/2014/main" id="{7C00045A-B1F0-7D7E-F3F1-6F51D9CE1B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0213" y="7301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the Slides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960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838200" y="681016"/>
            <a:ext cx="10515600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Requesting</a:t>
            </a:r>
            <a:r>
              <a:rPr spc="-170" dirty="0"/>
              <a:t> </a:t>
            </a:r>
            <a:r>
              <a:rPr dirty="0"/>
              <a:t>Alpine</a:t>
            </a:r>
            <a:r>
              <a:rPr spc="-85" dirty="0"/>
              <a:t> </a:t>
            </a:r>
            <a:r>
              <a:rPr spc="-290" dirty="0"/>
              <a:t>GPUs</a:t>
            </a:r>
            <a:r>
              <a:rPr spc="-20" dirty="0"/>
              <a:t> </a:t>
            </a:r>
            <a:r>
              <a:rPr spc="-10" dirty="0"/>
              <a:t>with</a:t>
            </a:r>
            <a:r>
              <a:rPr spc="-90" dirty="0"/>
              <a:t> </a:t>
            </a:r>
            <a:r>
              <a:rPr spc="-90" dirty="0" err="1"/>
              <a:t>Slurm</a:t>
            </a:r>
            <a:r>
              <a:rPr lang="en-US" spc="-90" dirty="0"/>
              <a:t> batch script</a:t>
            </a:r>
            <a:endParaRPr spc="-90" dirty="0"/>
          </a:p>
        </p:txBody>
      </p:sp>
      <p:sp>
        <p:nvSpPr>
          <p:cNvPr id="3" name="object 3"/>
          <p:cNvSpPr txBox="1"/>
          <p:nvPr/>
        </p:nvSpPr>
        <p:spPr>
          <a:xfrm>
            <a:off x="1085532" y="1903666"/>
            <a:ext cx="3805554" cy="137768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sz="2400" spc="-10" dirty="0">
                <a:latin typeface="Arial"/>
                <a:cs typeface="Arial"/>
              </a:rPr>
              <a:t>Slurm</a:t>
            </a:r>
            <a:r>
              <a:rPr sz="2400" spc="-75" dirty="0">
                <a:latin typeface="Arial"/>
                <a:cs typeface="Arial"/>
              </a:rPr>
              <a:t> </a:t>
            </a:r>
            <a:r>
              <a:rPr sz="2400" spc="60" dirty="0">
                <a:latin typeface="Arial"/>
                <a:cs typeface="Arial"/>
              </a:rPr>
              <a:t>flags</a:t>
            </a:r>
            <a:r>
              <a:rPr sz="2400" spc="-65" dirty="0">
                <a:latin typeface="Arial"/>
                <a:cs typeface="Arial"/>
              </a:rPr>
              <a:t> </a:t>
            </a:r>
            <a:r>
              <a:rPr sz="2400" spc="225" dirty="0">
                <a:latin typeface="Arial"/>
                <a:cs typeface="Arial"/>
              </a:rPr>
              <a:t>needed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spc="160" dirty="0">
                <a:latin typeface="Arial"/>
                <a:cs typeface="Arial"/>
              </a:rPr>
              <a:t>to </a:t>
            </a:r>
            <a:r>
              <a:rPr sz="2400" spc="85" dirty="0">
                <a:latin typeface="Arial"/>
                <a:cs typeface="Arial"/>
              </a:rPr>
              <a:t>request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1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lang="en-US" sz="2400" spc="130" dirty="0">
                <a:latin typeface="Arial"/>
                <a:cs typeface="Arial"/>
              </a:rPr>
              <a:t>NVIDIA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GPU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spc="185" dirty="0">
                <a:latin typeface="Arial"/>
                <a:cs typeface="Arial"/>
              </a:rPr>
              <a:t>node </a:t>
            </a:r>
            <a:r>
              <a:rPr sz="2400" spc="114" dirty="0">
                <a:latin typeface="Arial"/>
                <a:cs typeface="Arial"/>
              </a:rPr>
              <a:t>with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</a:t>
            </a:r>
            <a:r>
              <a:rPr sz="2400" spc="20" dirty="0">
                <a:latin typeface="Arial"/>
                <a:cs typeface="Arial"/>
              </a:rPr>
              <a:t> </a:t>
            </a:r>
            <a:r>
              <a:rPr sz="2400" spc="-100" dirty="0">
                <a:latin typeface="Arial"/>
                <a:cs typeface="Arial"/>
              </a:rPr>
              <a:t>GPUs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225" dirty="0">
                <a:latin typeface="Arial"/>
                <a:cs typeface="Arial"/>
              </a:rPr>
              <a:t>and</a:t>
            </a:r>
            <a:r>
              <a:rPr sz="2400" spc="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20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spc="-25" dirty="0">
                <a:latin typeface="Arial"/>
                <a:cs typeface="Arial"/>
              </a:rPr>
              <a:t>CPU </a:t>
            </a:r>
            <a:r>
              <a:rPr sz="2400" spc="60" dirty="0">
                <a:latin typeface="Arial"/>
                <a:cs typeface="Arial"/>
              </a:rPr>
              <a:t>cores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2025" y="3419475"/>
            <a:ext cx="3705225" cy="1022075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97790" rIns="0" bIns="0" rtlCol="0">
            <a:spAutoFit/>
          </a:bodyPr>
          <a:lstStyle/>
          <a:p>
            <a:pPr marL="146050">
              <a:lnSpc>
                <a:spcPct val="100000"/>
              </a:lnSpc>
              <a:spcBef>
                <a:spcPts val="770"/>
              </a:spcBef>
            </a:pPr>
            <a:r>
              <a:rPr sz="2000" spc="-80" dirty="0">
                <a:latin typeface="Arial"/>
                <a:cs typeface="Arial"/>
              </a:rPr>
              <a:t>-</a:t>
            </a:r>
            <a:r>
              <a:rPr sz="2000" spc="-55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partition=</a:t>
            </a:r>
            <a:r>
              <a:rPr lang="en-US" sz="2000" spc="-10" dirty="0">
                <a:latin typeface="Arial"/>
                <a:cs typeface="Arial"/>
              </a:rPr>
              <a:t>aa</a:t>
            </a:r>
            <a:r>
              <a:rPr sz="2000" spc="-10" dirty="0">
                <a:latin typeface="Arial"/>
                <a:cs typeface="Arial"/>
              </a:rPr>
              <a:t>100</a:t>
            </a:r>
            <a:endParaRPr sz="2000" dirty="0">
              <a:latin typeface="Arial"/>
              <a:cs typeface="Arial"/>
            </a:endParaRPr>
          </a:p>
          <a:p>
            <a:pPr marL="146050">
              <a:lnSpc>
                <a:spcPct val="100000"/>
              </a:lnSpc>
              <a:spcBef>
                <a:spcPts val="5"/>
              </a:spcBef>
            </a:pPr>
            <a:r>
              <a:rPr sz="2000" spc="-80" dirty="0">
                <a:latin typeface="Arial"/>
                <a:cs typeface="Arial"/>
              </a:rPr>
              <a:t>-</a:t>
            </a:r>
            <a:r>
              <a:rPr sz="2000" spc="-55" dirty="0">
                <a:latin typeface="Arial"/>
                <a:cs typeface="Arial"/>
              </a:rPr>
              <a:t>-</a:t>
            </a:r>
            <a:r>
              <a:rPr sz="2000" spc="-20" dirty="0">
                <a:latin typeface="Arial"/>
                <a:cs typeface="Arial"/>
              </a:rPr>
              <a:t>gres=gpu:2</a:t>
            </a:r>
            <a:endParaRPr sz="2000" dirty="0">
              <a:latin typeface="Arial"/>
              <a:cs typeface="Arial"/>
            </a:endParaRPr>
          </a:p>
          <a:p>
            <a:pPr marL="146050">
              <a:lnSpc>
                <a:spcPct val="100000"/>
              </a:lnSpc>
              <a:spcBef>
                <a:spcPts val="5"/>
              </a:spcBef>
            </a:pPr>
            <a:r>
              <a:rPr sz="2000" spc="-80" dirty="0">
                <a:latin typeface="Arial"/>
                <a:cs typeface="Arial"/>
              </a:rPr>
              <a:t>-</a:t>
            </a:r>
            <a:r>
              <a:rPr sz="2000" spc="-55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ntasks=20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10325" y="1743075"/>
            <a:ext cx="5524500" cy="3263073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183515" rIns="0" bIns="0" rtlCol="0">
            <a:spAutoFit/>
          </a:bodyPr>
          <a:lstStyle/>
          <a:p>
            <a:pPr marL="260350" marR="2324735"/>
            <a:r>
              <a:rPr sz="2000" spc="-295" dirty="0">
                <a:latin typeface="Arial"/>
                <a:cs typeface="Arial"/>
              </a:rPr>
              <a:t>#SBATCH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-</a:t>
            </a:r>
            <a:r>
              <a:rPr lang="en-US" sz="2000" spc="-55" dirty="0">
                <a:latin typeface="Arial"/>
                <a:cs typeface="Arial"/>
              </a:rPr>
              <a:t>-</a:t>
            </a:r>
            <a:r>
              <a:rPr sz="2000" spc="-45" dirty="0">
                <a:latin typeface="Arial"/>
                <a:cs typeface="Arial"/>
              </a:rPr>
              <a:t>partition=</a:t>
            </a:r>
            <a:r>
              <a:rPr lang="en-US" sz="2000" spc="-45" dirty="0">
                <a:latin typeface="Arial"/>
                <a:cs typeface="Arial"/>
              </a:rPr>
              <a:t>aa100</a:t>
            </a:r>
          </a:p>
          <a:p>
            <a:pPr marL="260350" marR="2324735"/>
            <a:r>
              <a:rPr lang="en-US" sz="2000" spc="-295" dirty="0">
                <a:latin typeface="Arial"/>
                <a:cs typeface="Arial"/>
              </a:rPr>
              <a:t>#SBATCH</a:t>
            </a:r>
            <a:r>
              <a:rPr lang="en-US" sz="2000" spc="-90" dirty="0">
                <a:latin typeface="Arial"/>
                <a:cs typeface="Arial"/>
              </a:rPr>
              <a:t> </a:t>
            </a:r>
            <a:r>
              <a:rPr lang="en-US" sz="2000" spc="-75" dirty="0">
                <a:latin typeface="Arial"/>
                <a:cs typeface="Arial"/>
              </a:rPr>
              <a:t>-</a:t>
            </a:r>
            <a:r>
              <a:rPr lang="en-US" sz="2000" spc="-55" dirty="0">
                <a:latin typeface="Arial"/>
                <a:cs typeface="Arial"/>
              </a:rPr>
              <a:t>-</a:t>
            </a:r>
            <a:r>
              <a:rPr lang="en-US" sz="2000" spc="-45" dirty="0" err="1">
                <a:latin typeface="Arial"/>
                <a:cs typeface="Arial"/>
              </a:rPr>
              <a:t>qos</a:t>
            </a:r>
            <a:r>
              <a:rPr lang="en-US" sz="2000" spc="-45" dirty="0">
                <a:latin typeface="Arial"/>
                <a:cs typeface="Arial"/>
              </a:rPr>
              <a:t>=normal</a:t>
            </a:r>
          </a:p>
          <a:p>
            <a:pPr marL="260350" marR="2324735"/>
            <a:r>
              <a:rPr sz="2000" spc="-295" dirty="0">
                <a:latin typeface="Arial"/>
                <a:cs typeface="Arial"/>
              </a:rPr>
              <a:t>#SBATCH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-</a:t>
            </a:r>
            <a:r>
              <a:rPr lang="en-US" sz="2000" spc="-55" dirty="0">
                <a:latin typeface="Arial"/>
                <a:cs typeface="Arial"/>
              </a:rPr>
              <a:t>-</a:t>
            </a:r>
            <a:r>
              <a:rPr sz="2000" spc="-10" dirty="0" err="1">
                <a:latin typeface="Arial"/>
                <a:cs typeface="Arial"/>
              </a:rPr>
              <a:t>gres</a:t>
            </a:r>
            <a:r>
              <a:rPr sz="2000" spc="-10" dirty="0">
                <a:latin typeface="Arial"/>
                <a:cs typeface="Arial"/>
              </a:rPr>
              <a:t>=gpu:2 </a:t>
            </a:r>
            <a:r>
              <a:rPr lang="en-US" sz="2000" spc="-300" dirty="0">
                <a:latin typeface="Arial"/>
                <a:cs typeface="Arial"/>
              </a:rPr>
              <a:t>#SBATCH</a:t>
            </a:r>
            <a:r>
              <a:rPr lang="en-US" sz="2000" spc="-65" dirty="0">
                <a:latin typeface="Arial"/>
                <a:cs typeface="Arial"/>
              </a:rPr>
              <a:t> </a:t>
            </a:r>
            <a:r>
              <a:rPr lang="en-US" sz="2000" spc="-75" dirty="0">
                <a:latin typeface="Arial"/>
                <a:cs typeface="Arial"/>
              </a:rPr>
              <a:t>--</a:t>
            </a:r>
            <a:r>
              <a:rPr lang="en-US" sz="2000" spc="-10" dirty="0">
                <a:latin typeface="Arial"/>
                <a:cs typeface="Arial"/>
              </a:rPr>
              <a:t>nodes=1</a:t>
            </a:r>
            <a:endParaRPr lang="en-US" sz="2000" dirty="0">
              <a:latin typeface="Arial"/>
              <a:cs typeface="Arial"/>
            </a:endParaRPr>
          </a:p>
          <a:p>
            <a:pPr marL="260350" marR="2324735">
              <a:lnSpc>
                <a:spcPct val="100000"/>
              </a:lnSpc>
            </a:pPr>
            <a:r>
              <a:rPr sz="2000" spc="-300" dirty="0">
                <a:latin typeface="Arial"/>
                <a:cs typeface="Arial"/>
              </a:rPr>
              <a:t>#SBATCH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-</a:t>
            </a:r>
            <a:r>
              <a:rPr sz="2000" spc="-55" dirty="0">
                <a:latin typeface="Arial"/>
                <a:cs typeface="Arial"/>
              </a:rPr>
              <a:t>-</a:t>
            </a:r>
            <a:r>
              <a:rPr sz="2000" spc="-10" dirty="0">
                <a:latin typeface="Arial"/>
                <a:cs typeface="Arial"/>
              </a:rPr>
              <a:t>ntasks=20</a:t>
            </a:r>
            <a:endParaRPr lang="en-US" sz="2000" spc="-10" dirty="0">
              <a:latin typeface="Arial"/>
              <a:cs typeface="Arial"/>
            </a:endParaRPr>
          </a:p>
          <a:p>
            <a:pPr marL="260350" marR="1598930">
              <a:spcBef>
                <a:spcPts val="10"/>
              </a:spcBef>
            </a:pPr>
            <a:r>
              <a:rPr lang="en-US" sz="2000" spc="-295" dirty="0">
                <a:latin typeface="Arial"/>
                <a:cs typeface="Arial"/>
              </a:rPr>
              <a:t>#SBATCH</a:t>
            </a:r>
            <a:r>
              <a:rPr lang="en-US" sz="2000" spc="-90" dirty="0">
                <a:latin typeface="Arial"/>
                <a:cs typeface="Arial"/>
              </a:rPr>
              <a:t> </a:t>
            </a:r>
            <a:r>
              <a:rPr lang="en-US" sz="2000" spc="-75" dirty="0">
                <a:latin typeface="Arial"/>
                <a:cs typeface="Arial"/>
              </a:rPr>
              <a:t>-</a:t>
            </a:r>
            <a:r>
              <a:rPr lang="en-US" sz="2000" spc="-55" dirty="0">
                <a:latin typeface="Arial"/>
                <a:cs typeface="Arial"/>
              </a:rPr>
              <a:t>-</a:t>
            </a:r>
            <a:r>
              <a:rPr lang="en-US" sz="2000" spc="-45" dirty="0">
                <a:latin typeface="Arial"/>
                <a:cs typeface="Arial"/>
              </a:rPr>
              <a:t>time=12:00:00</a:t>
            </a:r>
          </a:p>
          <a:p>
            <a:pPr marL="260350" marR="1598930">
              <a:lnSpc>
                <a:spcPct val="100000"/>
              </a:lnSpc>
              <a:spcBef>
                <a:spcPts val="10"/>
              </a:spcBef>
            </a:pPr>
            <a:r>
              <a:rPr sz="2000" spc="-295" dirty="0">
                <a:latin typeface="Arial"/>
                <a:cs typeface="Arial"/>
              </a:rPr>
              <a:t>#SBATCH</a:t>
            </a:r>
            <a:r>
              <a:rPr sz="2000" spc="-6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-</a:t>
            </a:r>
            <a:r>
              <a:rPr sz="2000" spc="-55" dirty="0">
                <a:latin typeface="Arial"/>
                <a:cs typeface="Arial"/>
              </a:rPr>
              <a:t>-</a:t>
            </a:r>
            <a:r>
              <a:rPr sz="2000" spc="-50" dirty="0">
                <a:latin typeface="Arial"/>
                <a:cs typeface="Arial"/>
              </a:rPr>
              <a:t>job-</a:t>
            </a:r>
            <a:r>
              <a:rPr sz="2000" spc="-10" dirty="0">
                <a:latin typeface="Arial"/>
                <a:cs typeface="Arial"/>
              </a:rPr>
              <a:t>name=gpu_test </a:t>
            </a:r>
            <a:r>
              <a:rPr sz="2000" spc="-295" dirty="0">
                <a:latin typeface="Arial"/>
                <a:cs typeface="Arial"/>
              </a:rPr>
              <a:t>#SBATCH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-</a:t>
            </a:r>
            <a:r>
              <a:rPr sz="2000" spc="-55" dirty="0">
                <a:latin typeface="Arial"/>
                <a:cs typeface="Arial"/>
              </a:rPr>
              <a:t>-</a:t>
            </a:r>
            <a:r>
              <a:rPr sz="2000" spc="-60" dirty="0">
                <a:latin typeface="Arial"/>
                <a:cs typeface="Arial"/>
              </a:rPr>
              <a:t>output=gpu_test_%j.out </a:t>
            </a:r>
            <a:r>
              <a:rPr sz="2000" spc="-300" dirty="0">
                <a:latin typeface="Arial"/>
                <a:cs typeface="Arial"/>
              </a:rPr>
              <a:t>#SBATCH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-</a:t>
            </a:r>
            <a:r>
              <a:rPr sz="2000" spc="-55" dirty="0">
                <a:latin typeface="Arial"/>
                <a:cs typeface="Arial"/>
              </a:rPr>
              <a:t>-</a:t>
            </a:r>
            <a:r>
              <a:rPr sz="2000" spc="-20" dirty="0">
                <a:latin typeface="Arial"/>
                <a:cs typeface="Arial"/>
              </a:rPr>
              <a:t>error=gpu_test_%</a:t>
            </a:r>
            <a:r>
              <a:rPr sz="2000" spc="-20" dirty="0" err="1">
                <a:latin typeface="Arial"/>
                <a:cs typeface="Arial"/>
              </a:rPr>
              <a:t>j.err</a:t>
            </a:r>
            <a:endParaRPr lang="en-US" sz="2000" spc="-20" dirty="0">
              <a:latin typeface="Arial"/>
              <a:cs typeface="Arial"/>
            </a:endParaRPr>
          </a:p>
          <a:p>
            <a:pPr marL="260350" marR="1598930">
              <a:lnSpc>
                <a:spcPct val="100000"/>
              </a:lnSpc>
              <a:spcBef>
                <a:spcPts val="10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8451" y="2900679"/>
            <a:ext cx="1143635" cy="541655"/>
          </a:xfrm>
          <a:custGeom>
            <a:avLst/>
            <a:gdLst/>
            <a:ahLst/>
            <a:cxnLst/>
            <a:rect l="l" t="t" r="r" b="b"/>
            <a:pathLst>
              <a:path w="1143635" h="541654">
                <a:moveTo>
                  <a:pt x="1031525" y="34739"/>
                </a:moveTo>
                <a:lnTo>
                  <a:pt x="0" y="506475"/>
                </a:lnTo>
                <a:lnTo>
                  <a:pt x="15748" y="541147"/>
                </a:lnTo>
                <a:lnTo>
                  <a:pt x="1047331" y="69259"/>
                </a:lnTo>
                <a:lnTo>
                  <a:pt x="1031525" y="34739"/>
                </a:lnTo>
                <a:close/>
              </a:path>
              <a:path w="1143635" h="541654">
                <a:moveTo>
                  <a:pt x="1125391" y="26797"/>
                </a:moveTo>
                <a:lnTo>
                  <a:pt x="1048893" y="26797"/>
                </a:lnTo>
                <a:lnTo>
                  <a:pt x="1064640" y="61341"/>
                </a:lnTo>
                <a:lnTo>
                  <a:pt x="1047331" y="69259"/>
                </a:lnTo>
                <a:lnTo>
                  <a:pt x="1063244" y="104012"/>
                </a:lnTo>
                <a:lnTo>
                  <a:pt x="1125391" y="26797"/>
                </a:lnTo>
                <a:close/>
              </a:path>
              <a:path w="1143635" h="541654">
                <a:moveTo>
                  <a:pt x="1048893" y="26797"/>
                </a:moveTo>
                <a:lnTo>
                  <a:pt x="1031525" y="34739"/>
                </a:lnTo>
                <a:lnTo>
                  <a:pt x="1047331" y="69259"/>
                </a:lnTo>
                <a:lnTo>
                  <a:pt x="1064640" y="61341"/>
                </a:lnTo>
                <a:lnTo>
                  <a:pt x="1048893" y="26797"/>
                </a:lnTo>
                <a:close/>
              </a:path>
              <a:path w="1143635" h="541654">
                <a:moveTo>
                  <a:pt x="1015619" y="0"/>
                </a:moveTo>
                <a:lnTo>
                  <a:pt x="1031525" y="34739"/>
                </a:lnTo>
                <a:lnTo>
                  <a:pt x="1048893" y="26797"/>
                </a:lnTo>
                <a:lnTo>
                  <a:pt x="1125391" y="26797"/>
                </a:lnTo>
                <a:lnTo>
                  <a:pt x="1143381" y="4445"/>
                </a:lnTo>
                <a:lnTo>
                  <a:pt x="10156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714621" y="3491166"/>
            <a:ext cx="1649730" cy="11303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065" marR="5080" indent="-635" algn="ctr">
              <a:lnSpc>
                <a:spcPct val="100800"/>
              </a:lnSpc>
              <a:spcBef>
                <a:spcPts val="85"/>
              </a:spcBef>
            </a:pPr>
            <a:r>
              <a:rPr sz="1800" dirty="0">
                <a:latin typeface="Arial"/>
                <a:cs typeface="Arial"/>
              </a:rPr>
              <a:t>in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229" dirty="0">
                <a:latin typeface="Arial"/>
                <a:cs typeface="Arial"/>
              </a:rPr>
              <a:t>a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125" dirty="0">
                <a:latin typeface="Arial"/>
                <a:cs typeface="Arial"/>
              </a:rPr>
              <a:t>job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script </a:t>
            </a:r>
            <a:r>
              <a:rPr sz="1800" spc="95" dirty="0">
                <a:latin typeface="Arial"/>
                <a:cs typeface="Arial"/>
              </a:rPr>
              <a:t>submitted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65" dirty="0">
                <a:latin typeface="Arial"/>
                <a:cs typeface="Arial"/>
              </a:rPr>
              <a:t>with </a:t>
            </a:r>
            <a:r>
              <a:rPr sz="1800" b="1" i="1" spc="-10" dirty="0">
                <a:latin typeface="Arial"/>
                <a:cs typeface="Arial"/>
              </a:rPr>
              <a:t>sbatch </a:t>
            </a:r>
            <a:r>
              <a:rPr sz="1800" spc="175" dirty="0">
                <a:latin typeface="Arial"/>
                <a:cs typeface="Arial"/>
              </a:rPr>
              <a:t>command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838200" y="681016"/>
            <a:ext cx="10515600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Requesting</a:t>
            </a:r>
            <a:r>
              <a:rPr spc="-170" dirty="0"/>
              <a:t> </a:t>
            </a:r>
            <a:r>
              <a:rPr dirty="0"/>
              <a:t>Alpine</a:t>
            </a:r>
            <a:r>
              <a:rPr spc="-85" dirty="0"/>
              <a:t> </a:t>
            </a:r>
            <a:r>
              <a:rPr spc="-290" dirty="0"/>
              <a:t>GPUs</a:t>
            </a:r>
            <a:r>
              <a:rPr spc="-20" dirty="0"/>
              <a:t> </a:t>
            </a:r>
            <a:r>
              <a:rPr spc="-10" dirty="0"/>
              <a:t>with</a:t>
            </a:r>
            <a:r>
              <a:rPr spc="-90" dirty="0"/>
              <a:t> </a:t>
            </a:r>
            <a:r>
              <a:rPr spc="-90" dirty="0" err="1"/>
              <a:t>Slurm</a:t>
            </a:r>
            <a:r>
              <a:rPr lang="en-US" spc="-90" dirty="0"/>
              <a:t> interactive</a:t>
            </a:r>
            <a:endParaRPr spc="-9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9096" y="1885937"/>
            <a:ext cx="11349108" cy="16192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0572" y="2132266"/>
            <a:ext cx="10430828" cy="1138197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010919">
              <a:lnSpc>
                <a:spcPct val="100800"/>
              </a:lnSpc>
              <a:spcBef>
                <a:spcPts val="85"/>
              </a:spcBef>
            </a:pPr>
            <a:r>
              <a:rPr sz="1800" spc="-75" dirty="0">
                <a:latin typeface="Arial"/>
                <a:cs typeface="Arial"/>
              </a:rPr>
              <a:t>#request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85" dirty="0">
                <a:latin typeface="Arial"/>
                <a:cs typeface="Arial"/>
              </a:rPr>
              <a:t>one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lang="en-US" sz="1800" spc="-125" dirty="0">
                <a:latin typeface="Arial"/>
                <a:cs typeface="Arial"/>
              </a:rPr>
              <a:t>NVIDIA </a:t>
            </a:r>
            <a:r>
              <a:rPr sz="1800" spc="-229" dirty="0">
                <a:latin typeface="Arial"/>
                <a:cs typeface="Arial"/>
              </a:rPr>
              <a:t>GPU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lang="en-US" sz="1800" spc="-70" dirty="0">
                <a:latin typeface="Arial"/>
                <a:cs typeface="Arial"/>
              </a:rPr>
              <a:t> on the A100 testing partition: </a:t>
            </a:r>
          </a:p>
          <a:p>
            <a:pPr marL="12700" marR="1010919">
              <a:lnSpc>
                <a:spcPct val="100800"/>
              </a:lnSpc>
              <a:spcBef>
                <a:spcPts val="85"/>
              </a:spcBef>
            </a:pPr>
            <a:endParaRPr lang="en-US" spc="-40" dirty="0">
              <a:latin typeface="Arial"/>
              <a:cs typeface="Arial"/>
            </a:endParaRPr>
          </a:p>
          <a:p>
            <a:pPr marL="12700" marR="1010919">
              <a:lnSpc>
                <a:spcPct val="100800"/>
              </a:lnSpc>
              <a:spcBef>
                <a:spcPts val="85"/>
              </a:spcBef>
            </a:pPr>
            <a:r>
              <a:rPr lang="en-US" spc="-65" dirty="0" err="1">
                <a:latin typeface="Arial"/>
                <a:cs typeface="Arial"/>
              </a:rPr>
              <a:t>s</a:t>
            </a:r>
            <a:r>
              <a:rPr sz="1800" spc="-65" dirty="0" err="1">
                <a:latin typeface="Arial"/>
                <a:cs typeface="Arial"/>
              </a:rPr>
              <a:t>interactive</a:t>
            </a:r>
            <a:r>
              <a:rPr lang="en-US" spc="-40" dirty="0">
                <a:latin typeface="Arial"/>
                <a:cs typeface="Arial"/>
              </a:rPr>
              <a:t> --</a:t>
            </a:r>
            <a:r>
              <a:rPr sz="1800" spc="-50" dirty="0">
                <a:latin typeface="Arial"/>
                <a:cs typeface="Arial"/>
              </a:rPr>
              <a:t>partition=a</a:t>
            </a:r>
            <a:r>
              <a:rPr lang="en-US" sz="1800" spc="-50" dirty="0">
                <a:latin typeface="Arial"/>
                <a:cs typeface="Arial"/>
              </a:rPr>
              <a:t>testing_a100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lang="en-US" spc="30" dirty="0">
                <a:latin typeface="Arial"/>
                <a:cs typeface="Arial"/>
              </a:rPr>
              <a:t>--</a:t>
            </a:r>
            <a:r>
              <a:rPr lang="en-US" sz="1800" spc="30" dirty="0" err="1">
                <a:latin typeface="Arial"/>
                <a:cs typeface="Arial"/>
              </a:rPr>
              <a:t>qos</a:t>
            </a:r>
            <a:r>
              <a:rPr lang="en-US" sz="1800" spc="30" dirty="0">
                <a:latin typeface="Arial"/>
                <a:cs typeface="Arial"/>
              </a:rPr>
              <a:t>=testing </a:t>
            </a:r>
            <a:r>
              <a:rPr sz="1800" spc="-90" dirty="0">
                <a:latin typeface="Arial"/>
                <a:cs typeface="Arial"/>
              </a:rPr>
              <a:t>-</a:t>
            </a:r>
            <a:r>
              <a:rPr lang="en-US" spc="-40" dirty="0">
                <a:latin typeface="Arial"/>
                <a:cs typeface="Arial"/>
              </a:rPr>
              <a:t>-</a:t>
            </a:r>
            <a:r>
              <a:rPr sz="1800" spc="-10" dirty="0" err="1">
                <a:latin typeface="Arial"/>
                <a:cs typeface="Arial"/>
              </a:rPr>
              <a:t>gres</a:t>
            </a:r>
            <a:r>
              <a:rPr sz="1800" spc="-10" dirty="0">
                <a:latin typeface="Arial"/>
                <a:cs typeface="Arial"/>
              </a:rPr>
              <a:t>=gpu:1</a:t>
            </a:r>
            <a:r>
              <a:rPr lang="en-US" sz="1800" spc="-10" dirty="0">
                <a:latin typeface="Arial"/>
                <a:cs typeface="Arial"/>
              </a:rPr>
              <a:t> --nodes=1 --</a:t>
            </a:r>
            <a:r>
              <a:rPr lang="en-US" sz="1800" spc="-10" dirty="0" err="1">
                <a:latin typeface="Arial"/>
                <a:cs typeface="Arial"/>
              </a:rPr>
              <a:t>ntasks</a:t>
            </a:r>
            <a:r>
              <a:rPr lang="en-US" sz="1800" spc="-10" dirty="0">
                <a:latin typeface="Arial"/>
                <a:cs typeface="Arial"/>
              </a:rPr>
              <a:t>=10 --time=1:00:00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92AFBA7-37FB-ECA1-8B76-61EEE1FD2AE0}"/>
              </a:ext>
            </a:extLst>
          </p:cNvPr>
          <p:cNvSpPr txBox="1"/>
          <p:nvPr/>
        </p:nvSpPr>
        <p:spPr>
          <a:xfrm>
            <a:off x="1782955" y="3902947"/>
            <a:ext cx="8383932" cy="1710084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375"/>
              </a:spcBef>
            </a:pPr>
            <a:r>
              <a:rPr lang="en-US" sz="2400" i="1" spc="-10" dirty="0">
                <a:latin typeface="Arial"/>
                <a:cs typeface="Arial"/>
              </a:rPr>
              <a:t>Note: Queue waits for non-testing GPU partitions are typically long (12-24 hours).  Therefore, interactive jobs -- which require you to wait for the job to start -- will usually be run on the testing partitions during the onboarding and debugging stages of your workflow.</a:t>
            </a:r>
            <a:endParaRPr sz="2400" i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7C5EB-140F-2A99-32DB-00D330BDF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86FC5278-87F4-EA9F-23A9-344567E339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7FF2EE-8440-BD5B-4EBD-5C5131B41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Optimization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54328-833C-DE3A-6FE4-61A18A349262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3" name="object 3">
            <a:extLst>
              <a:ext uri="{FF2B5EF4-FFF2-40B4-BE49-F238E27FC236}">
                <a16:creationId xmlns:a16="http://schemas.microsoft.com/office/drawing/2014/main" id="{7715C538-7F05-DF08-FB96-B3A80577447D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82329" y="1456842"/>
            <a:ext cx="8376233" cy="456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51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7182B-B34E-3C93-BF2A-F710DCD20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C4F8-1D6A-0EB9-5287-DB58FC21A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04C767C-7452-9EC2-5725-BC5E2728983E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23</a:t>
            </a:fld>
            <a:endParaRPr lang="en-US" dirty="0"/>
          </a:p>
        </p:txBody>
      </p:sp>
      <p:pic>
        <p:nvPicPr>
          <p:cNvPr id="16" name="Picture 15" descr="A screenshot of a website&#10;&#10;AI-generated content may be incorrect.">
            <a:extLst>
              <a:ext uri="{FF2B5EF4-FFF2-40B4-BE49-F238E27FC236}">
                <a16:creationId xmlns:a16="http://schemas.microsoft.com/office/drawing/2014/main" id="{9EB06D20-F694-FD59-25EB-12B54B288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084" y="1534886"/>
            <a:ext cx="8378863" cy="4212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06F3E1-69EE-D5FD-5367-A9E8C2CDBBB5}"/>
              </a:ext>
            </a:extLst>
          </p:cNvPr>
          <p:cNvSpPr txBox="1"/>
          <p:nvPr/>
        </p:nvSpPr>
        <p:spPr>
          <a:xfrm>
            <a:off x="2053318" y="5807920"/>
            <a:ext cx="6098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https://</a:t>
            </a:r>
            <a:r>
              <a:rPr lang="en-US" i="1" dirty="0" err="1"/>
              <a:t>rapids.ai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60570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4CF3B-2CE8-166E-F389-30177654D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6035-838A-6796-E293-E0CCDDE56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02C0D-1CD3-3F9F-6D94-4744F1FE4EFA}"/>
              </a:ext>
            </a:extLst>
          </p:cNvPr>
          <p:cNvSpPr txBox="1"/>
          <p:nvPr/>
        </p:nvSpPr>
        <p:spPr>
          <a:xfrm>
            <a:off x="541020" y="1484631"/>
            <a:ext cx="893065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pic>
        <p:nvPicPr>
          <p:cNvPr id="3" name="Picture 2" descr="The circles are marked into two clusters">
            <a:extLst>
              <a:ext uri="{FF2B5EF4-FFF2-40B4-BE49-F238E27FC236}">
                <a16:creationId xmlns:a16="http://schemas.microsoft.com/office/drawing/2014/main" id="{92830221-7C17-3109-8EC6-E3781BB45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0684" y="3305852"/>
            <a:ext cx="2296633" cy="2194560"/>
          </a:xfrm>
          <a:prstGeom prst="rect">
            <a:avLst/>
          </a:prstGeom>
        </p:spPr>
      </p:pic>
      <p:pic>
        <p:nvPicPr>
          <p:cNvPr id="5" name="Picture 4" descr="A graph of generated data in the form of two circles">
            <a:extLst>
              <a:ext uri="{FF2B5EF4-FFF2-40B4-BE49-F238E27FC236}">
                <a16:creationId xmlns:a16="http://schemas.microsoft.com/office/drawing/2014/main" id="{BAF8765B-03BC-0CD3-2540-BBD33EEFC0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045" y="3263985"/>
            <a:ext cx="2461260" cy="23518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7B1FCC-99FA-6D0E-A5EF-BEE60DD106AC}"/>
              </a:ext>
            </a:extLst>
          </p:cNvPr>
          <p:cNvSpPr txBox="1"/>
          <p:nvPr/>
        </p:nvSpPr>
        <p:spPr>
          <a:xfrm>
            <a:off x="7094921" y="3063930"/>
            <a:ext cx="110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7F4C8-09BA-8DC3-F1AA-7D583D0097A9}"/>
              </a:ext>
            </a:extLst>
          </p:cNvPr>
          <p:cNvSpPr txBox="1"/>
          <p:nvPr/>
        </p:nvSpPr>
        <p:spPr>
          <a:xfrm>
            <a:off x="9729479" y="3063930"/>
            <a:ext cx="1179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Clusters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A01784F-3B9B-AA52-E3DF-3D2B6B5187A6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26DF62-3933-3F57-1439-E61C615927B2}"/>
              </a:ext>
            </a:extLst>
          </p:cNvPr>
          <p:cNvSpPr txBox="1"/>
          <p:nvPr/>
        </p:nvSpPr>
        <p:spPr>
          <a:xfrm>
            <a:off x="7346197" y="542440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BE5705-F3FA-3AC8-ED74-813648BD18E4}"/>
              </a:ext>
            </a:extLst>
          </p:cNvPr>
          <p:cNvSpPr txBox="1"/>
          <p:nvPr/>
        </p:nvSpPr>
        <p:spPr>
          <a:xfrm>
            <a:off x="9931832" y="542182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593948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33512-EF09-50ED-7F63-CEA8C741A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B032E-11F1-DC2D-C8FB-AFE2A105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47141-0127-FD7C-34CA-4ACD2CB54F00}"/>
              </a:ext>
            </a:extLst>
          </p:cNvPr>
          <p:cNvSpPr txBox="1"/>
          <p:nvPr/>
        </p:nvSpPr>
        <p:spPr>
          <a:xfrm>
            <a:off x="541020" y="1484631"/>
            <a:ext cx="8930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9B04F95-EF3E-779A-42FC-5E754DC9EF1B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445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C16C-7569-E1FC-CFB3-13B633289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BAC69-E5D7-29AE-36E7-5CA36DA76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1FD7DD-022D-19F9-472E-21C1F2FF1C17}"/>
              </a:ext>
            </a:extLst>
          </p:cNvPr>
          <p:cNvSpPr txBox="1"/>
          <p:nvPr/>
        </p:nvSpPr>
        <p:spPr>
          <a:xfrm>
            <a:off x="541020" y="1484631"/>
            <a:ext cx="89306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CAB2A3C-07E8-9C94-4D56-488F003566AA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96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9B82B-58AE-8968-08F8-B71076C46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71E54-F1FE-6760-1092-90E6E904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5DF36-6808-FDE2-A847-60312483345D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D44EFD2-C6C1-9B9B-0176-E04A19625261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991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63416-D3EE-EEEB-22BA-03EC1E2E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70FC0-A9B9-C8AB-8879-868BDFB37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A8BF5-9D41-9C91-972F-5865848C1098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E2E51-D170-8150-F87D-746E5756D228}"/>
              </a:ext>
            </a:extLst>
          </p:cNvPr>
          <p:cNvSpPr txBox="1"/>
          <p:nvPr/>
        </p:nvSpPr>
        <p:spPr>
          <a:xfrm>
            <a:off x="6347460" y="4539537"/>
            <a:ext cx="78066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1B8D4525-DD75-A641-9313-F89EEE16F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8816" y="4651164"/>
            <a:ext cx="262890" cy="484632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8CC3577-9268-9BD5-AEF7-CB567D08F51E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98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5D9A1-CA0F-6B8B-18DC-9163E3CEF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C1D2B-F15D-D606-3BAC-6A10C0B2F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2451B1-9C30-B09A-1C8E-1E66F5DF0C59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#run DBSCAN clustering algorithm</a:t>
            </a:r>
          </a:p>
          <a:p>
            <a:r>
              <a:rPr lang="en-US" sz="2000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strike="sngStrike" dirty="0" err="1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sklearn.cluster</a:t>
            </a:r>
            <a:r>
              <a:rPr lang="en-US" sz="2000" strike="sngStrike" dirty="0">
                <a:solidFill>
                  <a:schemeClr val="bg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F9895-613A-867B-CF77-6B8E6AAC5CCB}"/>
              </a:ext>
            </a:extLst>
          </p:cNvPr>
          <p:cNvSpPr txBox="1"/>
          <p:nvPr/>
        </p:nvSpPr>
        <p:spPr>
          <a:xfrm>
            <a:off x="6347460" y="4539537"/>
            <a:ext cx="78066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49AF073A-A3BF-1B95-D916-67523959E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8816" y="4651164"/>
            <a:ext cx="262890" cy="484632"/>
          </a:xfrm>
          <a:prstGeom prst="chevron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7958D0F-ECF8-F99B-E0A3-453996AC1B31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37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2F5D57-7FE2-85C9-6B2A-2A04A6F82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</a:t>
            </a:fld>
            <a:endParaRPr lang="en-US" dirty="0"/>
          </a:p>
        </p:txBody>
      </p:sp>
      <p:grpSp>
        <p:nvGrpSpPr>
          <p:cNvPr id="16" name="Group 15" descr="Pictures of the CU Boulder Research Computing User Support team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 - Layla Freeborn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 - Brandon Reyes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 - Andy Monaghan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in a black shirt by a lake and trees - Michael Schneider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in a blue shirt by a lake - John Reilan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shirt and tie - Dylan Gottlieb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by the water in front of a city - Mohal Khandelwal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 - Ragan Lee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36936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369360"/>
            <a:ext cx="13851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370858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51750"/>
            <a:ext cx="121007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517341" y="2890083"/>
            <a:ext cx="1262411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64450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65933"/>
            <a:ext cx="114716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tkinson Hyperlegible" pitchFamily="2" charset="0"/>
                <a:ea typeface="+mn-ea"/>
                <a:cs typeface="+mn-cs"/>
              </a:rPr>
              <a:t>Meet the User Support Team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1B8C8-50F2-2AD7-F1E9-4CF3493C9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B2359-5203-9F8C-7925-7AA21EDD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Libraries – Drop in 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72089C-52CC-118E-684B-D01BB2733BF4}"/>
              </a:ext>
            </a:extLst>
          </p:cNvPr>
          <p:cNvSpPr txBox="1"/>
          <p:nvPr/>
        </p:nvSpPr>
        <p:spPr>
          <a:xfrm>
            <a:off x="541020" y="1484631"/>
            <a:ext cx="9635971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#create dataset with 100,000 points 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sklearn.datasets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X, y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make_circles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=int(1e5), factor=.35,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noice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=.05)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#convert dataset to Pandas </a:t>
            </a:r>
            <a:r>
              <a:rPr lang="en-US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DataFrame</a:t>
            </a:r>
            <a:endParaRPr 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pandas as pd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import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</a:t>
            </a: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pd.DataFrame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({‘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fea%d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’%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: X[:,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for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in range(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X.shape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[1])})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X_gpu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cudf.DataFrame.from_pandas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X_df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#run GPU-accelerated DBSCAN</a:t>
            </a:r>
          </a:p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 </a:t>
            </a:r>
            <a:r>
              <a:rPr lang="en-US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cuml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import DBSCAN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DBSCAN(eps=0.6,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min_samples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=2)</a:t>
            </a:r>
          </a:p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y_db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db.fit_predict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</p:txBody>
      </p:sp>
      <p:sp>
        <p:nvSpPr>
          <p:cNvPr id="4" name="Left Bracket 3">
            <a:extLst>
              <a:ext uri="{FF2B5EF4-FFF2-40B4-BE49-F238E27FC236}">
                <a16:creationId xmlns:a16="http://schemas.microsoft.com/office/drawing/2014/main" id="{017DED1B-6243-776D-DDA7-514AF8D51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300" y="2708910"/>
            <a:ext cx="365760" cy="1645920"/>
          </a:xfrm>
          <a:prstGeom prst="leftBracket">
            <a:avLst>
              <a:gd name="adj" fmla="val 35119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27CBDDC-EA4C-8A37-F21C-521AC5289FF0}"/>
              </a:ext>
            </a:extLst>
          </p:cNvPr>
          <p:cNvSpPr/>
          <p:nvPr/>
        </p:nvSpPr>
        <p:spPr>
          <a:xfrm>
            <a:off x="57150" y="3502353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2700">
                  <a:solidFill>
                    <a:sysClr val="windowText" lastClr="000000"/>
                  </a:solidFill>
                </a:ln>
              </a:rPr>
              <a:t>1</a:t>
            </a:r>
            <a:endParaRPr lang="en-US" b="1" dirty="0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5C10C712-5AD6-F411-6CE1-66F6B1D53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580" y="4571999"/>
            <a:ext cx="365760" cy="605791"/>
          </a:xfrm>
          <a:prstGeom prst="leftBracket">
            <a:avLst>
              <a:gd name="adj" fmla="val 35119"/>
            </a:avLst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7104E8-8F94-5050-BC4F-09CA3B7851EC}"/>
              </a:ext>
            </a:extLst>
          </p:cNvPr>
          <p:cNvSpPr/>
          <p:nvPr/>
        </p:nvSpPr>
        <p:spPr>
          <a:xfrm>
            <a:off x="57150" y="4692014"/>
            <a:ext cx="365760" cy="36576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n w="12700">
                  <a:solidFill>
                    <a:sysClr val="windowText" lastClr="000000"/>
                  </a:solidFill>
                </a:ln>
              </a:rPr>
              <a:t>2</a:t>
            </a:r>
            <a:endParaRPr lang="en-US" b="1" dirty="0">
              <a:ln w="12700"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22F2FA9-1D40-4F9C-8E06-0E45633FA63A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4196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93A8-D208-50B8-7AE5-444A3C8FD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GPU-Enabled Frameworks (deep learning)</a:t>
            </a:r>
          </a:p>
        </p:txBody>
      </p:sp>
      <p:pic>
        <p:nvPicPr>
          <p:cNvPr id="5" name="Picture 4" descr="Logos for Tensorflow and Pytorch">
            <a:extLst>
              <a:ext uri="{FF2B5EF4-FFF2-40B4-BE49-F238E27FC236}">
                <a16:creationId xmlns:a16="http://schemas.microsoft.com/office/drawing/2014/main" id="{51B7107C-03A0-2AF3-BD81-1C9C1D5D83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0712"/>
          <a:stretch/>
        </p:blipFill>
        <p:spPr>
          <a:xfrm>
            <a:off x="750457" y="1363356"/>
            <a:ext cx="4099129" cy="2140037"/>
          </a:xfrm>
          <a:prstGeom prst="rect">
            <a:avLst/>
          </a:prstGeom>
        </p:spPr>
      </p:pic>
      <p:pic>
        <p:nvPicPr>
          <p:cNvPr id="8" name="Picture 7" descr="Logos for Keras and mxnet">
            <a:extLst>
              <a:ext uri="{FF2B5EF4-FFF2-40B4-BE49-F238E27FC236}">
                <a16:creationId xmlns:a16="http://schemas.microsoft.com/office/drawing/2014/main" id="{D30099BF-09BB-6303-6ED8-D1A5543599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01" r="1753" b="44612"/>
          <a:stretch>
            <a:fillRect/>
          </a:stretch>
        </p:blipFill>
        <p:spPr>
          <a:xfrm>
            <a:off x="500291" y="3592286"/>
            <a:ext cx="3908423" cy="2547258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DAB2C46-4109-98C2-50B4-A217B67ADAA4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E3323-0618-2EBA-03FC-7087AD698D4D}"/>
              </a:ext>
            </a:extLst>
          </p:cNvPr>
          <p:cNvSpPr txBox="1"/>
          <p:nvPr/>
        </p:nvSpPr>
        <p:spPr>
          <a:xfrm>
            <a:off x="5127172" y="1698172"/>
            <a:ext cx="58442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Known for: comprehensiveness, scalability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6378A-C12B-C0C5-544C-CD566F7F4A12}"/>
              </a:ext>
            </a:extLst>
          </p:cNvPr>
          <p:cNvSpPr txBox="1"/>
          <p:nvPr/>
        </p:nvSpPr>
        <p:spPr>
          <a:xfrm>
            <a:off x="5148944" y="2862944"/>
            <a:ext cx="5393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Known for: Flexibility, pythonic, intuitive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0C9A7D-3D10-41D2-D14E-71EAEF77916B}"/>
              </a:ext>
            </a:extLst>
          </p:cNvPr>
          <p:cNvSpPr txBox="1"/>
          <p:nvPr/>
        </p:nvSpPr>
        <p:spPr>
          <a:xfrm>
            <a:off x="5154387" y="4011387"/>
            <a:ext cx="3178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Known for: Ease of 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9BB5-9ED6-015A-1D42-DBC043E71B85}"/>
              </a:ext>
            </a:extLst>
          </p:cNvPr>
          <p:cNvSpPr txBox="1"/>
          <p:nvPr/>
        </p:nvSpPr>
        <p:spPr>
          <a:xfrm>
            <a:off x="5110845" y="5290459"/>
            <a:ext cx="4202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Known for: Distributed training</a:t>
            </a:r>
          </a:p>
        </p:txBody>
      </p:sp>
    </p:spTree>
    <p:extLst>
      <p:ext uri="{BB962C8B-B14F-4D97-AF65-F5344CB8AC3E}">
        <p14:creationId xmlns:p14="http://schemas.microsoft.com/office/powerpoint/2010/main" val="44713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D6FFB-7A21-3FED-16CB-3C118227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BE31-8FFA-E715-BC54-7E6FFCAD1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6B467A02-613C-5911-11F0-140745441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488862E-C460-7A37-11F3-F43BE7F28042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27AA07E-D7C9-86C3-3038-A310ED583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u="sng" dirty="0"/>
              <a:t>Key Terms</a:t>
            </a:r>
          </a:p>
          <a:p>
            <a:pPr>
              <a:lnSpc>
                <a:spcPct val="150000"/>
              </a:lnSpc>
            </a:pPr>
            <a:r>
              <a:rPr lang="en-US" dirty="0"/>
              <a:t>Host == CPU</a:t>
            </a:r>
          </a:p>
          <a:p>
            <a:pPr>
              <a:lnSpc>
                <a:spcPct val="150000"/>
              </a:lnSpc>
            </a:pPr>
            <a:r>
              <a:rPr lang="en-US" dirty="0"/>
              <a:t>Device == GPU</a:t>
            </a:r>
          </a:p>
          <a:p>
            <a:pPr>
              <a:lnSpc>
                <a:spcPct val="150000"/>
              </a:lnSpc>
            </a:pPr>
            <a:r>
              <a:rPr lang="en-US" dirty="0"/>
              <a:t>Kernel == Functions launched on GPU</a:t>
            </a:r>
          </a:p>
        </p:txBody>
      </p:sp>
    </p:spTree>
    <p:extLst>
      <p:ext uri="{BB962C8B-B14F-4D97-AF65-F5344CB8AC3E}">
        <p14:creationId xmlns:p14="http://schemas.microsoft.com/office/powerpoint/2010/main" val="37844327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BCD0A-EC85-5D42-34BA-8935E6857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3896A-7495-84E5-1895-B0EB6BD58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68F587A2-8133-1181-7127-0328C15D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471EEF-2DDA-5A04-D1A3-B88A3A4A58F4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2694A4-5756-A7F7-D96A-7377E7B7C75D}"/>
              </a:ext>
            </a:extLst>
          </p:cNvPr>
          <p:cNvSpPr txBox="1"/>
          <p:nvPr/>
        </p:nvSpPr>
        <p:spPr>
          <a:xfrm>
            <a:off x="858677" y="1469163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Kernel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parallel accelerator kernels for the loop following the directive.</a:t>
            </a:r>
          </a:p>
        </p:txBody>
      </p:sp>
    </p:spTree>
    <p:extLst>
      <p:ext uri="{BB962C8B-B14F-4D97-AF65-F5344CB8AC3E}">
        <p14:creationId xmlns:p14="http://schemas.microsoft.com/office/powerpoint/2010/main" val="87804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36A5F-787F-64A3-0CC3-A99E7665E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8D5C-EFF3-DABE-EDA6-C5FF7C27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D0F5DB71-75C0-47D0-D208-126934417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6638CCC-1298-9170-5DBA-B646466FC6C1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1B730-EA39-F6B5-0420-33E05A456402}"/>
              </a:ext>
            </a:extLst>
          </p:cNvPr>
          <p:cNvSpPr txBox="1"/>
          <p:nvPr/>
        </p:nvSpPr>
        <p:spPr>
          <a:xfrm>
            <a:off x="838200" y="2709549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Hello_World_OpenACC.c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Print_Hello_World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kernels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World!\n”)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F3FB4-BD4C-A3E6-9F1F-1B16D78268C6}"/>
              </a:ext>
            </a:extLst>
          </p:cNvPr>
          <p:cNvSpPr txBox="1"/>
          <p:nvPr/>
        </p:nvSpPr>
        <p:spPr>
          <a:xfrm>
            <a:off x="858677" y="1469163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Kernel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parallel accelerator kernels for the loop following the directive.</a:t>
            </a:r>
          </a:p>
        </p:txBody>
      </p:sp>
    </p:spTree>
    <p:extLst>
      <p:ext uri="{BB962C8B-B14F-4D97-AF65-F5344CB8AC3E}">
        <p14:creationId xmlns:p14="http://schemas.microsoft.com/office/powerpoint/2010/main" val="3551688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DE6BA-C78B-4B49-E953-F49C99DA1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1F3E7-80B8-944D-DCE8-B1A1B27F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DA220291-271B-1A93-BB3D-CE8931A6E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BC4C3A-42A4-4C41-C096-7FDEC605E9EF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A91E8-452D-B488-D012-DD3A324E34DD}"/>
              </a:ext>
            </a:extLst>
          </p:cNvPr>
          <p:cNvSpPr txBox="1"/>
          <p:nvPr/>
        </p:nvSpPr>
        <p:spPr>
          <a:xfrm>
            <a:off x="838200" y="2709549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Hello_World_OpenACC.c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Print_Hello_World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kernels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World!\n”)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01D64D-CD90-4CDF-B0BE-06F5FA11583A}"/>
              </a:ext>
            </a:extLst>
          </p:cNvPr>
          <p:cNvSpPr txBox="1"/>
          <p:nvPr/>
        </p:nvSpPr>
        <p:spPr>
          <a:xfrm>
            <a:off x="858677" y="1469163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Kernel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parallel accelerator kernels for the loop following the directive.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E61C7-E668-8344-6483-E56DF697D695}"/>
              </a:ext>
            </a:extLst>
          </p:cNvPr>
          <p:cNvSpPr txBox="1"/>
          <p:nvPr/>
        </p:nvSpPr>
        <p:spPr>
          <a:xfrm>
            <a:off x="6499222" y="1469162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Data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code to manage specific data operations to support parallelism</a:t>
            </a:r>
          </a:p>
        </p:txBody>
      </p:sp>
    </p:spTree>
    <p:extLst>
      <p:ext uri="{BB962C8B-B14F-4D97-AF65-F5344CB8AC3E}">
        <p14:creationId xmlns:p14="http://schemas.microsoft.com/office/powerpoint/2010/main" val="3804375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49CA9-332B-3A2F-F996-32F454648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Compiler Directives</a:t>
            </a:r>
          </a:p>
        </p:txBody>
      </p:sp>
      <p:pic>
        <p:nvPicPr>
          <p:cNvPr id="1026" name="Picture 2" descr="OpenACC Training Materials | NVIDIA NGC">
            <a:extLst>
              <a:ext uri="{FF2B5EF4-FFF2-40B4-BE49-F238E27FC236}">
                <a16:creationId xmlns:a16="http://schemas.microsoft.com/office/drawing/2014/main" id="{46847CDE-BAF8-7DE8-3346-07BFC4372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692" y="-1338790"/>
            <a:ext cx="6858000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62784B9-E376-43DE-F22E-CB13A4093D96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0545A6-CD12-59C7-EE4A-FC77E5EF7DC1}"/>
              </a:ext>
            </a:extLst>
          </p:cNvPr>
          <p:cNvSpPr txBox="1"/>
          <p:nvPr/>
        </p:nvSpPr>
        <p:spPr>
          <a:xfrm>
            <a:off x="838200" y="2709549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Hello_World_OpenACC.c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void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Print_Hello_World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kernels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World!\n”)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C8684-0619-87C7-2F2A-6E2B4D1735E4}"/>
              </a:ext>
            </a:extLst>
          </p:cNvPr>
          <p:cNvSpPr txBox="1"/>
          <p:nvPr/>
        </p:nvSpPr>
        <p:spPr>
          <a:xfrm>
            <a:off x="6411423" y="2709549"/>
            <a:ext cx="494237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Hello_World_OpenACC.c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data copy(a)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400" b="1" dirty="0">
                <a:solidFill>
                  <a:schemeClr val="accent4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acc kernels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for(int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=0;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&lt;5;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printf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(“Hello World!\n”)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FC394-E367-D1E7-CD24-2E16ED1D9C3F}"/>
              </a:ext>
            </a:extLst>
          </p:cNvPr>
          <p:cNvSpPr txBox="1"/>
          <p:nvPr/>
        </p:nvSpPr>
        <p:spPr>
          <a:xfrm>
            <a:off x="858677" y="1469163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Kernel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parallel accelerator kernels for the loop following the directive.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ED4C6-4BCF-39E2-BCA1-AC5D0C780925}"/>
              </a:ext>
            </a:extLst>
          </p:cNvPr>
          <p:cNvSpPr txBox="1"/>
          <p:nvPr/>
        </p:nvSpPr>
        <p:spPr>
          <a:xfrm>
            <a:off x="6499222" y="1469162"/>
            <a:ext cx="5257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000000"/>
                </a:solidFill>
                <a:effectLst/>
              </a:rPr>
              <a:t>Data directives</a:t>
            </a:r>
            <a:r>
              <a:rPr lang="en-US" sz="2400" dirty="0">
                <a:solidFill>
                  <a:srgbClr val="000000"/>
                </a:solidFill>
                <a:effectLst/>
              </a:rPr>
              <a:t> </a:t>
            </a:r>
          </a:p>
          <a:p>
            <a:pPr>
              <a:buNone/>
            </a:pPr>
            <a:r>
              <a:rPr lang="en-US" sz="2400" dirty="0">
                <a:solidFill>
                  <a:srgbClr val="000000"/>
                </a:solidFill>
              </a:rPr>
              <a:t>G</a:t>
            </a:r>
            <a:r>
              <a:rPr lang="en-US" sz="2400" dirty="0">
                <a:solidFill>
                  <a:srgbClr val="000000"/>
                </a:solidFill>
                <a:effectLst/>
              </a:rPr>
              <a:t>enerate code to manage specific data operations to support parallelism</a:t>
            </a:r>
          </a:p>
        </p:txBody>
      </p:sp>
    </p:spTree>
    <p:extLst>
      <p:ext uri="{BB962C8B-B14F-4D97-AF65-F5344CB8AC3E}">
        <p14:creationId xmlns:p14="http://schemas.microsoft.com/office/powerpoint/2010/main" val="3463816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E01E-EFCF-9508-8B90-722BEBAC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E4A26-9CA7-2603-19C5-DF74E2B5CC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569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OpenCL (NVIDIA, AMD, &amp; CPUs) 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Flexible / portable option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HIP (AMD -&gt; NVIDIA)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AMD developed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Can convert CUDA code via `</a:t>
            </a:r>
            <a:r>
              <a:rPr lang="en-US" sz="32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hippify</a:t>
            </a: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`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60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 CUDA (NVIDIA only)</a:t>
            </a:r>
          </a:p>
          <a:p>
            <a:pPr lvl="1">
              <a:lnSpc>
                <a:spcPct val="150000"/>
              </a:lnSpc>
            </a:pPr>
            <a:r>
              <a:rPr lang="en-US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Most robust and largest developer community</a:t>
            </a:r>
            <a:endParaRPr lang="en-US" sz="3200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6DF9DE7-A3ED-3BC9-6CB3-E8D60C78C413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40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89130-42B9-93EE-DE19-320143FD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GPU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ABA62-9C2A-2CB4-3C3B-3279EFF8B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Nvidia-</a:t>
            </a:r>
            <a:r>
              <a:rPr lang="en-US" dirty="0" err="1"/>
              <a:t>smi</a:t>
            </a:r>
            <a:endParaRPr lang="en-US" dirty="0"/>
          </a:p>
          <a:p>
            <a:r>
              <a:rPr lang="en-US" dirty="0" err="1"/>
              <a:t>rocm-smi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NVIDIA-SMI terminal printout">
            <a:extLst>
              <a:ext uri="{FF2B5EF4-FFF2-40B4-BE49-F238E27FC236}">
                <a16:creationId xmlns:a16="http://schemas.microsoft.com/office/drawing/2014/main" id="{01F33EBF-D946-F7C6-346B-39E17417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70" y="1381568"/>
            <a:ext cx="6806241" cy="4650931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979746E-76EB-E956-069D-5141A75EA50B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93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61D06-FC4D-320D-0C4D-CBC0590CB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4077-B5C8-568E-B764-76EAC733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GPU Usage on NVIDIA GPUs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EE302D-51AA-F867-CBB4-BDBCA54233D2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39</a:t>
            </a:fld>
            <a:endParaRPr lang="en-US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6E1BEF-3523-7F20-468F-525B7CEC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21" y="1436914"/>
            <a:ext cx="5776812" cy="40807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3F8DFB-ADFC-3053-702F-0460BBDF9780}"/>
              </a:ext>
            </a:extLst>
          </p:cNvPr>
          <p:cNvSpPr txBox="1"/>
          <p:nvPr/>
        </p:nvSpPr>
        <p:spPr>
          <a:xfrm>
            <a:off x="779688" y="5538792"/>
            <a:ext cx="10715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hlinkClick r:id="rId3"/>
              </a:rPr>
              <a:t>https://curc.readthedocs.io/en/latest/programming/profiling-nvidia-gpu-performance.html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0986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3BF74-B4CF-BDE5-EDD6-C8A34CAE9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3;p36">
            <a:extLst>
              <a:ext uri="{FF2B5EF4-FFF2-40B4-BE49-F238E27FC236}">
                <a16:creationId xmlns:a16="http://schemas.microsoft.com/office/drawing/2014/main" id="{4FF17E53-15D5-1F1A-A139-EA9A671ED8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42143-9E38-7A2B-B249-0EBA04C28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Overview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F293483-ED80-820F-5C52-15400E0B9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67690" y="1690688"/>
            <a:ext cx="9656064" cy="3674775"/>
            <a:chOff x="1039090" y="1690688"/>
            <a:chExt cx="9656620" cy="367477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F9F2A8A-7B6E-DD2B-559F-B30E988FB0BF}"/>
                </a:ext>
              </a:extLst>
            </p:cNvPr>
            <p:cNvSpPr/>
            <p:nvPr/>
          </p:nvSpPr>
          <p:spPr>
            <a:xfrm>
              <a:off x="103909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46D37C3-4708-36CC-D76A-FBDED8F0BACB}"/>
                </a:ext>
              </a:extLst>
            </p:cNvPr>
            <p:cNvSpPr/>
            <p:nvPr/>
          </p:nvSpPr>
          <p:spPr>
            <a:xfrm>
              <a:off x="4495800" y="1690688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E40E831-8112-D15E-A84D-4638E71C1256}"/>
                </a:ext>
              </a:extLst>
            </p:cNvPr>
            <p:cNvSpPr/>
            <p:nvPr/>
          </p:nvSpPr>
          <p:spPr>
            <a:xfrm>
              <a:off x="7952510" y="1707863"/>
              <a:ext cx="2743200" cy="36576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E9F31CE-4995-D3A6-61D9-31C1960CEBB4}"/>
              </a:ext>
            </a:extLst>
          </p:cNvPr>
          <p:cNvSpPr txBox="1"/>
          <p:nvPr/>
        </p:nvSpPr>
        <p:spPr>
          <a:xfrm>
            <a:off x="1765318" y="4097455"/>
            <a:ext cx="17477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Basics</a:t>
            </a:r>
          </a:p>
          <a:p>
            <a:pPr algn="ctr"/>
            <a:r>
              <a:rPr lang="en-US" sz="3200" b="1" dirty="0"/>
              <a:t>Of GPUs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2D5359-F92D-A0E2-1105-255857DE9ED1}"/>
              </a:ext>
            </a:extLst>
          </p:cNvPr>
          <p:cNvSpPr txBox="1"/>
          <p:nvPr/>
        </p:nvSpPr>
        <p:spPr>
          <a:xfrm>
            <a:off x="4794629" y="4100892"/>
            <a:ext cx="26021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Code </a:t>
            </a:r>
          </a:p>
          <a:p>
            <a:pPr algn="ctr"/>
            <a:r>
              <a:rPr lang="en-US" sz="3200" b="1" dirty="0"/>
              <a:t>Optimization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F7654-983A-ACDB-4968-A86E5B5F420D}"/>
              </a:ext>
            </a:extLst>
          </p:cNvPr>
          <p:cNvSpPr txBox="1"/>
          <p:nvPr/>
        </p:nvSpPr>
        <p:spPr>
          <a:xfrm>
            <a:off x="8413331" y="4097455"/>
            <a:ext cx="227780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Monitoring </a:t>
            </a:r>
          </a:p>
          <a:p>
            <a:pPr algn="ctr"/>
            <a:r>
              <a:rPr lang="en-US" sz="3200" b="1" dirty="0"/>
              <a:t>GPU Usage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F6862-74A9-53A5-15A5-ABDC7AB880CD}"/>
              </a:ext>
            </a:extLst>
          </p:cNvPr>
          <p:cNvSpPr txBox="1"/>
          <p:nvPr/>
        </p:nvSpPr>
        <p:spPr>
          <a:xfrm>
            <a:off x="10997508" y="5941285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3"/>
              </a:rPr>
              <a:t>GPU Icon</a:t>
            </a:r>
            <a:endParaRPr lang="en-US" sz="1200" dirty="0"/>
          </a:p>
        </p:txBody>
      </p:sp>
      <p:pic>
        <p:nvPicPr>
          <p:cNvPr id="13" name="Picture 12" descr="GPU Icon">
            <a:extLst>
              <a:ext uri="{FF2B5EF4-FFF2-40B4-BE49-F238E27FC236}">
                <a16:creationId xmlns:a16="http://schemas.microsoft.com/office/drawing/2014/main" id="{7CEC82B5-B02A-F8C8-6C5E-7EEEA0D6286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379" b="9454"/>
          <a:stretch/>
        </p:blipFill>
        <p:spPr>
          <a:xfrm>
            <a:off x="1724811" y="2292350"/>
            <a:ext cx="1828800" cy="1447801"/>
          </a:xfrm>
          <a:prstGeom prst="rect">
            <a:avLst/>
          </a:prstGeom>
        </p:spPr>
      </p:pic>
      <p:pic>
        <p:nvPicPr>
          <p:cNvPr id="15" name="Graphic 14" descr="Programmer male with solid fill">
            <a:extLst>
              <a:ext uri="{FF2B5EF4-FFF2-40B4-BE49-F238E27FC236}">
                <a16:creationId xmlns:a16="http://schemas.microsoft.com/office/drawing/2014/main" id="{D2A575C2-3DF9-5562-C55B-EB3F8A2AD0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1322" y="2001689"/>
            <a:ext cx="1828800" cy="1828800"/>
          </a:xfrm>
          <a:prstGeom prst="rect">
            <a:avLst/>
          </a:prstGeom>
        </p:spPr>
      </p:pic>
      <p:pic>
        <p:nvPicPr>
          <p:cNvPr id="21" name="Graphic 20" descr="Bar chart with solid fill">
            <a:extLst>
              <a:ext uri="{FF2B5EF4-FFF2-40B4-BE49-F238E27FC236}">
                <a16:creationId xmlns:a16="http://schemas.microsoft.com/office/drawing/2014/main" id="{0116C302-9ADD-57C7-EE34-56C1AF1032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0600" y="2251480"/>
            <a:ext cx="1828800" cy="1828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51117E-BCEF-0981-A43C-49B4B0A364CF}"/>
              </a:ext>
            </a:extLst>
          </p:cNvPr>
          <p:cNvSpPr txBox="1"/>
          <p:nvPr/>
        </p:nvSpPr>
        <p:spPr>
          <a:xfrm>
            <a:off x="2334985" y="5437414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CBB59B-37BF-757B-F003-57F72E6313A3}"/>
              </a:ext>
            </a:extLst>
          </p:cNvPr>
          <p:cNvSpPr txBox="1"/>
          <p:nvPr/>
        </p:nvSpPr>
        <p:spPr>
          <a:xfrm>
            <a:off x="9312728" y="5410199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7240D-55DF-91BD-921A-9FEE263A3FA3}"/>
              </a:ext>
            </a:extLst>
          </p:cNvPr>
          <p:cNvSpPr txBox="1"/>
          <p:nvPr/>
        </p:nvSpPr>
        <p:spPr>
          <a:xfrm>
            <a:off x="5807527" y="5415642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92641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14CD8-0303-0D21-56EE-7AF515344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GPU Workflows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65DF5-7D97-C9EC-F747-ED4E1E292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33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Is your application and/or code GPU accelerated? </a:t>
            </a:r>
          </a:p>
          <a:p>
            <a:pPr>
              <a:lnSpc>
                <a:spcPct val="170000"/>
              </a:lnSpc>
              <a:buNone/>
            </a:pPr>
            <a:r>
              <a:rPr lang="en-US" sz="1800" i="1" dirty="0">
                <a:solidFill>
                  <a:srgbClr val="000000"/>
                </a:solidFill>
                <a:effectLst/>
              </a:rPr>
              <a:t>	Confirm that you installed the GPU accelerated version!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Does your application or code support </a:t>
            </a:r>
            <a:r>
              <a:rPr lang="en-US" sz="1800" b="1" dirty="0">
                <a:solidFill>
                  <a:srgbClr val="000000"/>
                </a:solidFill>
                <a:effectLst/>
              </a:rPr>
              <a:t>multi-</a:t>
            </a:r>
            <a:r>
              <a:rPr lang="en-US" sz="1800" dirty="0">
                <a:solidFill>
                  <a:srgbClr val="000000"/>
                </a:solidFill>
                <a:effectLst/>
              </a:rPr>
              <a:t>GPU acceleration?</a:t>
            </a: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Is your application ROCM- or CUDA-aware? </a:t>
            </a:r>
          </a:p>
          <a:p>
            <a:pPr>
              <a:lnSpc>
                <a:spcPct val="170000"/>
              </a:lnSpc>
              <a:buNone/>
            </a:pPr>
            <a:r>
              <a:rPr lang="en-US" sz="1800" i="1" dirty="0">
                <a:solidFill>
                  <a:srgbClr val="000000"/>
                </a:solidFill>
                <a:effectLst/>
              </a:rPr>
              <a:t>	You can’t run CUDA code on AMD GPUs. Not all applications are available for AMD GPUs.</a:t>
            </a:r>
            <a:endParaRPr lang="en-US" sz="1800" dirty="0">
              <a:solidFill>
                <a:srgbClr val="000000"/>
              </a:solidFill>
              <a:effectLst/>
            </a:endParaRP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Can your application “see” the GPU?</a:t>
            </a:r>
          </a:p>
          <a:p>
            <a:pPr>
              <a:lnSpc>
                <a:spcPct val="170000"/>
              </a:lnSpc>
              <a:buNone/>
            </a:pPr>
            <a:r>
              <a:rPr lang="en-US" sz="1800" dirty="0">
                <a:solidFill>
                  <a:srgbClr val="000000"/>
                </a:solidFill>
                <a:effectLst/>
              </a:rPr>
              <a:t>• Did you request enough CPUs and RAM? </a:t>
            </a:r>
            <a:endParaRPr lang="en-US" sz="180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1273B6-7DB1-01D9-ADC3-CC5E3B501C1D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451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6D87C-0D88-17A5-8F4E-B14DBC4C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5" name="Google Shape;423;p36">
            <a:extLst>
              <a:ext uri="{FF2B5EF4-FFF2-40B4-BE49-F238E27FC236}">
                <a16:creationId xmlns:a16="http://schemas.microsoft.com/office/drawing/2014/main" id="{3C4F482A-E187-3C67-80E6-1A8456C440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9D0B3-D21D-1DC7-90D5-31F4A5E35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31971"/>
            <a:ext cx="10515600" cy="7449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https://curc.readthedocs.io/en/latest/</a:t>
            </a:r>
            <a:endParaRPr lang="en-US" sz="3000" dirty="0"/>
          </a:p>
        </p:txBody>
      </p:sp>
      <p:pic>
        <p:nvPicPr>
          <p:cNvPr id="4" name="Picture 3" descr="QR code to https://curc.readthedocs.io/en/latest/">
            <a:extLst>
              <a:ext uri="{FF2B5EF4-FFF2-40B4-BE49-F238E27FC236}">
                <a16:creationId xmlns:a16="http://schemas.microsoft.com/office/drawing/2014/main" id="{BD2046A0-19B6-3069-D48E-53ED9CA7A5F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040" y="1662855"/>
            <a:ext cx="3547919" cy="353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15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5019000"/>
            <a:ext cx="10515600" cy="10776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ctr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pic>
        <p:nvPicPr>
          <p:cNvPr id="3" name="Picture 2" descr="QR code to http://tinyurl.com/curc-survey18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471" y="1702706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E5963-24B2-DBD4-DAE1-01DDE2977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26D08-F9A0-5475-25C0-F1B391979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5B00D3E-8A50-8C96-DB7E-F8D550E224EA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05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C490A-F755-908E-69B6-6476DC579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BE59F-5DC2-0DE5-D5FA-9F0055451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FF101A-B2CC-EE05-9BA8-ABA7D1571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30133" y="3723244"/>
            <a:ext cx="3103445" cy="982900"/>
            <a:chOff x="1130133" y="3723244"/>
            <a:chExt cx="3103445" cy="9829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27121AC-17EA-1B3B-C16A-0FB32C6D77F7}"/>
                </a:ext>
              </a:extLst>
            </p:cNvPr>
            <p:cNvSpPr txBox="1"/>
            <p:nvPr/>
          </p:nvSpPr>
          <p:spPr>
            <a:xfrm>
              <a:off x="1130133" y="3875147"/>
              <a:ext cx="21476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Central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5F677AC-9F9B-39C5-F8FE-E8CD25BF9111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27A4FCD-781A-CF18-B4EB-79CAE9B12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1D643499-D22E-AF39-4562-5349017F5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3FF4E70-7DCD-0AD3-A769-F9C225914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17876" y="1968925"/>
            <a:ext cx="1775154" cy="1062357"/>
            <a:chOff x="4337538" y="1968925"/>
            <a:chExt cx="1775154" cy="1062357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99F8711-99DE-022C-2EDA-677A8CD8C5A4}"/>
                </a:ext>
              </a:extLst>
            </p:cNvPr>
            <p:cNvSpPr/>
            <p:nvPr/>
          </p:nvSpPr>
          <p:spPr>
            <a:xfrm rot="5400000">
              <a:off x="4739057" y="2582187"/>
              <a:ext cx="47576" cy="850613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03E26DB-9C0E-D218-5B74-94206F86AE48}"/>
                </a:ext>
              </a:extLst>
            </p:cNvPr>
            <p:cNvCxnSpPr>
              <a:cxnSpLocks/>
              <a:stCxn id="31" idx="1"/>
              <a:endCxn id="37" idx="2"/>
            </p:cNvCxnSpPr>
            <p:nvPr/>
          </p:nvCxnSpPr>
          <p:spPr>
            <a:xfrm rot="5400000" flipH="1" flipV="1">
              <a:off x="4930378" y="1801393"/>
              <a:ext cx="1014781" cy="1349846"/>
            </a:xfrm>
            <a:prstGeom prst="bentConnector3">
              <a:avLst>
                <a:gd name="adj1" fmla="val 47388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10AE144-485E-E458-D8CE-B0E18371E403}"/>
              </a:ext>
            </a:extLst>
          </p:cNvPr>
          <p:cNvSpPr txBox="1"/>
          <p:nvPr/>
        </p:nvSpPr>
        <p:spPr>
          <a:xfrm>
            <a:off x="3925608" y="1137928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Processing Unit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DB3237-08C1-CF8E-CD8B-08A07F429861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24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83133-529A-3379-6E71-285FA0375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6F9B-F183-639D-5FB6-3A7E3313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AAA6CEB-151F-4BF8-32DD-7192210A8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30133" y="3723244"/>
            <a:ext cx="3103445" cy="982900"/>
            <a:chOff x="1130133" y="3723244"/>
            <a:chExt cx="3103445" cy="98290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DC528B-2C19-D659-1D1E-BD63B96B735D}"/>
                </a:ext>
              </a:extLst>
            </p:cNvPr>
            <p:cNvSpPr txBox="1"/>
            <p:nvPr/>
          </p:nvSpPr>
          <p:spPr>
            <a:xfrm>
              <a:off x="1130133" y="3875147"/>
              <a:ext cx="214763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Central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631D5A4-FE19-EC8D-F80B-9389CED4C54B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D34F9F9-0D03-5FA5-6F3A-5BACCA0D3D3E}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Elbow Connector 32">
                <a:extLst>
                  <a:ext uri="{FF2B5EF4-FFF2-40B4-BE49-F238E27FC236}">
                    <a16:creationId xmlns:a16="http://schemas.microsoft.com/office/drawing/2014/main" id="{7A041DF3-D4C2-B80F-957F-E12F01E2F787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458211-6BD5-50B1-E075-39EA2BAE5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631682" y="3721749"/>
            <a:ext cx="3541384" cy="982900"/>
            <a:chOff x="692194" y="3723244"/>
            <a:chExt cx="3541384" cy="98290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B31227-5BC7-7118-6510-6BEA6AD20E08}"/>
                </a:ext>
              </a:extLst>
            </p:cNvPr>
            <p:cNvSpPr txBox="1"/>
            <p:nvPr/>
          </p:nvSpPr>
          <p:spPr>
            <a:xfrm>
              <a:off x="692194" y="3875147"/>
              <a:ext cx="259006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/>
                <a:t>Graphics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18845D1-8082-4142-0703-0B53AA6A3DE8}"/>
                </a:ext>
              </a:extLst>
            </p:cNvPr>
            <p:cNvGrpSpPr/>
            <p:nvPr/>
          </p:nvGrpSpPr>
          <p:grpSpPr>
            <a:xfrm>
              <a:off x="3277772" y="3723244"/>
              <a:ext cx="955806" cy="567402"/>
              <a:chOff x="3277772" y="3723244"/>
              <a:chExt cx="955806" cy="567402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D6C48A9-325E-D1C1-BDAE-4A4249AED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 rot="5400000">
                <a:off x="3982118" y="3517504"/>
                <a:ext cx="45720" cy="45720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Elbow Connector 29">
                <a:extLst>
                  <a:ext uri="{FF2B5EF4-FFF2-40B4-BE49-F238E27FC236}">
                    <a16:creationId xmlns:a16="http://schemas.microsoft.com/office/drawing/2014/main" id="{4BE329A6-3185-957C-FFE6-C8C165C7EA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  <a:stCxn id="29" idx="3"/>
              </p:cNvCxnSpPr>
              <p:nvPr/>
            </p:nvCxnSpPr>
            <p:spPr>
              <a:xfrm rot="5400000">
                <a:off x="3380534" y="3666202"/>
                <a:ext cx="521682" cy="727206"/>
              </a:xfrm>
              <a:prstGeom prst="bentConnector2">
                <a:avLst/>
              </a:prstGeom>
              <a:ln w="381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F2F7BE3-9397-2F53-52B9-CD6C8200D0C7}"/>
              </a:ext>
            </a:extLst>
          </p:cNvPr>
          <p:cNvSpPr txBox="1"/>
          <p:nvPr/>
        </p:nvSpPr>
        <p:spPr>
          <a:xfrm>
            <a:off x="3925608" y="1137928"/>
            <a:ext cx="4334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Processing Unit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A31E11C-93D7-D478-AD70-E0C45E20A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093030" y="1968925"/>
            <a:ext cx="1933369" cy="1108076"/>
            <a:chOff x="4309480" y="1921349"/>
            <a:chExt cx="1933369" cy="110807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429B4DE-2AD0-A3A3-3FF8-6E83C670FA61}"/>
                </a:ext>
              </a:extLst>
            </p:cNvPr>
            <p:cNvSpPr/>
            <p:nvPr/>
          </p:nvSpPr>
          <p:spPr>
            <a:xfrm rot="5400000">
              <a:off x="4712130" y="2581056"/>
              <a:ext cx="45719" cy="85102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Elbow Connector 57">
              <a:extLst>
                <a:ext uri="{FF2B5EF4-FFF2-40B4-BE49-F238E27FC236}">
                  <a16:creationId xmlns:a16="http://schemas.microsoft.com/office/drawing/2014/main" id="{D402BFFA-BD40-6739-67D1-B3C277739E64}"/>
                </a:ext>
              </a:extLst>
            </p:cNvPr>
            <p:cNvCxnSpPr>
              <a:cxnSpLocks/>
              <a:stCxn id="57" idx="1"/>
              <a:endCxn id="37" idx="2"/>
            </p:cNvCxnSpPr>
            <p:nvPr/>
          </p:nvCxnSpPr>
          <p:spPr>
            <a:xfrm rot="5400000" flipH="1" flipV="1">
              <a:off x="4957740" y="1698597"/>
              <a:ext cx="1062358" cy="1507861"/>
            </a:xfrm>
            <a:prstGeom prst="bent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CD42736-C43D-0E73-1C2B-272B497BE1C5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049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8481E-2B70-E9A2-54CC-E4786F4D42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AD0895C-A5E9-9A6C-DFFD-17E9402A7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51527" y="412360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B5A98-7650-8758-0722-535569A3E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65318E5-1DC1-9071-15C2-DDF8864C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97964" y="2971800"/>
            <a:ext cx="1643676" cy="1151800"/>
            <a:chOff x="2007186" y="2971800"/>
            <a:chExt cx="1643676" cy="1151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77AE7F-84C8-814F-396F-5C12DE3CEBC5}"/>
                </a:ext>
              </a:extLst>
            </p:cNvPr>
            <p:cNvSpPr/>
            <p:nvPr/>
          </p:nvSpPr>
          <p:spPr>
            <a:xfrm>
              <a:off x="3605142" y="2971800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17AABE66-0BC9-9BFA-1F5B-BF89926F1175}"/>
                </a:ext>
              </a:extLst>
            </p:cNvPr>
            <p:cNvCxnSpPr>
              <a:cxnSpLocks/>
              <a:stCxn id="5" idx="1"/>
              <a:endCxn id="17" idx="0"/>
            </p:cNvCxnSpPr>
            <p:nvPr/>
          </p:nvCxnSpPr>
          <p:spPr>
            <a:xfrm rot="10800000" flipV="1">
              <a:off x="2007186" y="3428999"/>
              <a:ext cx="1597956" cy="69460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89AA0DC-D0CD-9CDA-F7D7-EB4F1B44E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47599" y="243841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 descr="A diagram showing that CPUs have a few dozen cores and each core handles a single process">
            <a:extLst>
              <a:ext uri="{FF2B5EF4-FFF2-40B4-BE49-F238E27FC236}">
                <a16:creationId xmlns:a16="http://schemas.microsoft.com/office/drawing/2014/main" id="{F38C9E2A-3FEB-403B-918B-9313E6B19C8D}"/>
              </a:ext>
            </a:extLst>
          </p:cNvPr>
          <p:cNvGrpSpPr/>
          <p:nvPr/>
        </p:nvGrpSpPr>
        <p:grpSpPr>
          <a:xfrm>
            <a:off x="822960" y="3882546"/>
            <a:ext cx="10089231" cy="2337973"/>
            <a:chOff x="822960" y="3882546"/>
            <a:chExt cx="10089231" cy="23379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58432A-35DD-B996-A3D9-77119AE59521}"/>
                </a:ext>
              </a:extLst>
            </p:cNvPr>
            <p:cNvGrpSpPr/>
            <p:nvPr/>
          </p:nvGrpSpPr>
          <p:grpSpPr>
            <a:xfrm>
              <a:off x="822960" y="3882546"/>
              <a:ext cx="2337973" cy="2337973"/>
              <a:chOff x="1368287" y="2134117"/>
              <a:chExt cx="2337973" cy="2337973"/>
            </a:xfrm>
          </p:grpSpPr>
          <p:pic>
            <p:nvPicPr>
              <p:cNvPr id="8" name="Graphic 7" descr="Processor with solid fill">
                <a:extLst>
                  <a:ext uri="{FF2B5EF4-FFF2-40B4-BE49-F238E27FC236}">
                    <a16:creationId xmlns:a16="http://schemas.microsoft.com/office/drawing/2014/main" id="{75C3FF27-0DCB-CC99-0D55-D8C0AEAD3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8287" y="2134117"/>
                <a:ext cx="2337973" cy="233797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3C531D5-6E2A-C1C2-0A2D-B776A1406530}"/>
                  </a:ext>
                </a:extLst>
              </p:cNvPr>
              <p:cNvSpPr/>
              <p:nvPr/>
            </p:nvSpPr>
            <p:spPr>
              <a:xfrm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C3C9C2-8E0F-17EB-4CF7-0A411B3DA9FA}"/>
                  </a:ext>
                </a:extLst>
              </p:cNvPr>
              <p:cNvSpPr/>
              <p:nvPr/>
            </p:nvSpPr>
            <p:spPr>
              <a:xfrm rot="5400000"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D95373-6B60-C91C-45CC-3D11645478D0}"/>
                </a:ext>
              </a:extLst>
            </p:cNvPr>
            <p:cNvSpPr txBox="1"/>
            <p:nvPr/>
          </p:nvSpPr>
          <p:spPr>
            <a:xfrm>
              <a:off x="3176275" y="4498848"/>
              <a:ext cx="23379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Dozens </a:t>
              </a:r>
            </a:p>
            <a:p>
              <a:r>
                <a:rPr lang="en-US" sz="3200" b="1" dirty="0"/>
                <a:t>Of Cores</a:t>
              </a: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B8BC3FAD-3D93-BF23-826D-DDC36EA4DF5D}"/>
                </a:ext>
              </a:extLst>
            </p:cNvPr>
            <p:cNvGrpSpPr/>
            <p:nvPr/>
          </p:nvGrpSpPr>
          <p:grpSpPr>
            <a:xfrm>
              <a:off x="5606796" y="4713204"/>
              <a:ext cx="3557983" cy="1101745"/>
              <a:chOff x="5606796" y="4713204"/>
              <a:chExt cx="3557983" cy="1101745"/>
            </a:xfrm>
          </p:grpSpPr>
          <p:sp>
            <p:nvSpPr>
              <p:cNvPr id="142" name="Right Arrow 141">
                <a:extLst>
                  <a:ext uri="{FF2B5EF4-FFF2-40B4-BE49-F238E27FC236}">
                    <a16:creationId xmlns:a16="http://schemas.microsoft.com/office/drawing/2014/main" id="{95156BB3-ABC1-A1D4-1482-2FFC4E431C93}"/>
                  </a:ext>
                </a:extLst>
              </p:cNvPr>
              <p:cNvSpPr/>
              <p:nvPr/>
            </p:nvSpPr>
            <p:spPr>
              <a:xfrm>
                <a:off x="5606796" y="4790928"/>
                <a:ext cx="978408" cy="484632"/>
              </a:xfrm>
              <a:prstGeom prst="rightArrow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D285CADC-D50F-C754-6E02-3812B7EFAAB0}"/>
                  </a:ext>
                </a:extLst>
              </p:cNvPr>
              <p:cNvSpPr/>
              <p:nvPr/>
            </p:nvSpPr>
            <p:spPr>
              <a:xfrm>
                <a:off x="7237142" y="4713204"/>
                <a:ext cx="635619" cy="640080"/>
              </a:xfrm>
              <a:prstGeom prst="rect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57FB4FE4-F7E9-D9A0-E0BF-1D021F2EF8A6}"/>
                  </a:ext>
                </a:extLst>
              </p:cNvPr>
              <p:cNvSpPr txBox="1"/>
              <p:nvPr/>
            </p:nvSpPr>
            <p:spPr>
              <a:xfrm>
                <a:off x="6920931" y="5353284"/>
                <a:ext cx="12680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(1 Core)</a:t>
                </a:r>
              </a:p>
            </p:txBody>
          </p:sp>
          <p:sp>
            <p:nvSpPr>
              <p:cNvPr id="145" name="Equal 144">
                <a:extLst>
                  <a:ext uri="{FF2B5EF4-FFF2-40B4-BE49-F238E27FC236}">
                    <a16:creationId xmlns:a16="http://schemas.microsoft.com/office/drawing/2014/main" id="{C2AA7EF9-1BBD-17DB-C217-E5D2FFB6B43A}"/>
                  </a:ext>
                </a:extLst>
              </p:cNvPr>
              <p:cNvSpPr/>
              <p:nvPr/>
            </p:nvSpPr>
            <p:spPr>
              <a:xfrm>
                <a:off x="8524699" y="4713204"/>
                <a:ext cx="640080" cy="640080"/>
              </a:xfrm>
              <a:prstGeom prst="mathEqual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1" name="Graphic 150" descr="Decision chart with solid fill">
              <a:extLst>
                <a:ext uri="{FF2B5EF4-FFF2-40B4-BE49-F238E27FC236}">
                  <a16:creationId xmlns:a16="http://schemas.microsoft.com/office/drawing/2014/main" id="{0290F7C7-B80B-67B1-F776-1C36ED67D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5653" y="4507179"/>
              <a:ext cx="914400" cy="914400"/>
            </a:xfrm>
            <a:prstGeom prst="rect">
              <a:avLst/>
            </a:prstGeom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A0F1ADC1-AFD6-FA66-C25E-2A09264AB056}"/>
                </a:ext>
              </a:extLst>
            </p:cNvPr>
            <p:cNvSpPr txBox="1"/>
            <p:nvPr/>
          </p:nvSpPr>
          <p:spPr>
            <a:xfrm>
              <a:off x="9193515" y="5353284"/>
              <a:ext cx="1718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Process)</a:t>
              </a:r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09F2726-8947-6014-2248-D6CED6D5725F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7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B7681-9A7D-B02D-D54D-A27B9DA4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4D07-FF5D-2E80-BEDE-5C65964DA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CPUs vs GPUs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026D972-6183-0470-B255-123E9286F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97964" y="2621291"/>
            <a:ext cx="8196072" cy="1502309"/>
            <a:chOff x="2007186" y="2621291"/>
            <a:chExt cx="8196072" cy="15023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9CCC81-2542-2282-D91C-04F9F3246A72}"/>
                </a:ext>
              </a:extLst>
            </p:cNvPr>
            <p:cNvSpPr/>
            <p:nvPr/>
          </p:nvSpPr>
          <p:spPr>
            <a:xfrm>
              <a:off x="3605142" y="2971800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Elbow Connector 5">
              <a:extLst>
                <a:ext uri="{FF2B5EF4-FFF2-40B4-BE49-F238E27FC236}">
                  <a16:creationId xmlns:a16="http://schemas.microsoft.com/office/drawing/2014/main" id="{FC512371-F686-EA67-1E9B-72866649F028}"/>
                </a:ext>
              </a:extLst>
            </p:cNvPr>
            <p:cNvCxnSpPr>
              <a:cxnSpLocks/>
              <a:stCxn id="5" idx="1"/>
              <a:endCxn id="17" idx="0"/>
            </p:cNvCxnSpPr>
            <p:nvPr/>
          </p:nvCxnSpPr>
          <p:spPr>
            <a:xfrm rot="10800000" flipV="1">
              <a:off x="2007186" y="3428999"/>
              <a:ext cx="1597956" cy="69460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857E9A9-4314-7312-FD64-250B3F5944DD}"/>
                </a:ext>
              </a:extLst>
            </p:cNvPr>
            <p:cNvSpPr/>
            <p:nvPr/>
          </p:nvSpPr>
          <p:spPr>
            <a:xfrm>
              <a:off x="8564000" y="2968146"/>
              <a:ext cx="45720" cy="91440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94099AA3-6719-7C54-94C1-713994490166}"/>
                </a:ext>
              </a:extLst>
            </p:cNvPr>
            <p:cNvCxnSpPr>
              <a:cxnSpLocks/>
              <a:stCxn id="39" idx="3"/>
              <a:endCxn id="41" idx="2"/>
            </p:cNvCxnSpPr>
            <p:nvPr/>
          </p:nvCxnSpPr>
          <p:spPr>
            <a:xfrm flipV="1">
              <a:off x="8609720" y="2621291"/>
              <a:ext cx="1593538" cy="804055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ED9FB6BD-3A6F-214F-0C94-5543F37D9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47599" y="2438411"/>
            <a:ext cx="111318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 descr="A diagram showing that CPUs have a few dozen cores and each core handles a single process">
            <a:extLst>
              <a:ext uri="{FF2B5EF4-FFF2-40B4-BE49-F238E27FC236}">
                <a16:creationId xmlns:a16="http://schemas.microsoft.com/office/drawing/2014/main" id="{FDB069C1-3968-789B-72FD-DCC5DB2B79E4}"/>
              </a:ext>
            </a:extLst>
          </p:cNvPr>
          <p:cNvGrpSpPr/>
          <p:nvPr/>
        </p:nvGrpSpPr>
        <p:grpSpPr>
          <a:xfrm>
            <a:off x="822960" y="3882546"/>
            <a:ext cx="10089231" cy="2337973"/>
            <a:chOff x="822960" y="3882546"/>
            <a:chExt cx="10089231" cy="233797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9DA75B6-C72D-79AF-01DE-13B1993E4F8D}"/>
                </a:ext>
              </a:extLst>
            </p:cNvPr>
            <p:cNvGrpSpPr/>
            <p:nvPr/>
          </p:nvGrpSpPr>
          <p:grpSpPr>
            <a:xfrm>
              <a:off x="822960" y="3882546"/>
              <a:ext cx="2337973" cy="2337973"/>
              <a:chOff x="1368287" y="2134117"/>
              <a:chExt cx="2337973" cy="2337973"/>
            </a:xfrm>
          </p:grpSpPr>
          <p:pic>
            <p:nvPicPr>
              <p:cNvPr id="8" name="Graphic 7" descr="Processor with solid fill">
                <a:extLst>
                  <a:ext uri="{FF2B5EF4-FFF2-40B4-BE49-F238E27FC236}">
                    <a16:creationId xmlns:a16="http://schemas.microsoft.com/office/drawing/2014/main" id="{BCAC23E7-6AB9-FA15-B5E9-62F2574C4B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68287" y="2134117"/>
                <a:ext cx="2337973" cy="2337973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D739FA2-4EA3-BFF0-4E36-E4A941627808}"/>
                  </a:ext>
                </a:extLst>
              </p:cNvPr>
              <p:cNvSpPr/>
              <p:nvPr/>
            </p:nvSpPr>
            <p:spPr>
              <a:xfrm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E6FECDA-A504-3379-7E02-80687135D101}"/>
                  </a:ext>
                </a:extLst>
              </p:cNvPr>
              <p:cNvSpPr/>
              <p:nvPr/>
            </p:nvSpPr>
            <p:spPr>
              <a:xfrm rot="5400000">
                <a:off x="2518985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3426049-2C6F-0FCC-04F8-967F6C1B632D}"/>
                </a:ext>
              </a:extLst>
            </p:cNvPr>
            <p:cNvGrpSpPr/>
            <p:nvPr/>
          </p:nvGrpSpPr>
          <p:grpSpPr>
            <a:xfrm>
              <a:off x="1951527" y="4123601"/>
              <a:ext cx="8960664" cy="1691348"/>
              <a:chOff x="1951527" y="4123601"/>
              <a:chExt cx="8960664" cy="169134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98D3D5A-CD2A-D8E4-26A8-2763DE5996FA}"/>
                  </a:ext>
                </a:extLst>
              </p:cNvPr>
              <p:cNvSpPr/>
              <p:nvPr/>
            </p:nvSpPr>
            <p:spPr>
              <a:xfrm>
                <a:off x="1951527" y="4123601"/>
                <a:ext cx="111318" cy="1828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B5FDB7-CC05-62C0-E969-A46EE7724436}"/>
                  </a:ext>
                </a:extLst>
              </p:cNvPr>
              <p:cNvSpPr txBox="1"/>
              <p:nvPr/>
            </p:nvSpPr>
            <p:spPr>
              <a:xfrm>
                <a:off x="3176275" y="4498848"/>
                <a:ext cx="2337973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/>
                  <a:t>Dozens </a:t>
                </a:r>
              </a:p>
              <a:p>
                <a:r>
                  <a:rPr lang="en-US" sz="3200" b="1" dirty="0"/>
                  <a:t>Of Cores</a:t>
                </a:r>
              </a:p>
            </p:txBody>
          </p: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9596000A-7B0A-52F8-2FF1-D12B8663FF4E}"/>
                  </a:ext>
                </a:extLst>
              </p:cNvPr>
              <p:cNvGrpSpPr/>
              <p:nvPr/>
            </p:nvGrpSpPr>
            <p:grpSpPr>
              <a:xfrm>
                <a:off x="5606796" y="4713204"/>
                <a:ext cx="3557983" cy="1101745"/>
                <a:chOff x="5606796" y="4713204"/>
                <a:chExt cx="3557983" cy="1101745"/>
              </a:xfrm>
            </p:grpSpPr>
            <p:sp>
              <p:nvSpPr>
                <p:cNvPr id="142" name="Right Arrow 141">
                  <a:extLst>
                    <a:ext uri="{FF2B5EF4-FFF2-40B4-BE49-F238E27FC236}">
                      <a16:creationId xmlns:a16="http://schemas.microsoft.com/office/drawing/2014/main" id="{6549E4B9-C6AE-9C5A-670C-629B30C29F0E}"/>
                    </a:ext>
                  </a:extLst>
                </p:cNvPr>
                <p:cNvSpPr/>
                <p:nvPr/>
              </p:nvSpPr>
              <p:spPr>
                <a:xfrm>
                  <a:off x="5606796" y="4790928"/>
                  <a:ext cx="978408" cy="484632"/>
                </a:xfrm>
                <a:prstGeom prst="rightArrow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E7843261-599B-C1AA-8720-5D807E58B4AB}"/>
                    </a:ext>
                  </a:extLst>
                </p:cNvPr>
                <p:cNvSpPr/>
                <p:nvPr/>
              </p:nvSpPr>
              <p:spPr>
                <a:xfrm>
                  <a:off x="7237142" y="4713204"/>
                  <a:ext cx="635619" cy="640080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8A942CDF-8E76-37A0-5815-AC35ECA940AA}"/>
                    </a:ext>
                  </a:extLst>
                </p:cNvPr>
                <p:cNvSpPr txBox="1"/>
                <p:nvPr/>
              </p:nvSpPr>
              <p:spPr>
                <a:xfrm>
                  <a:off x="6920931" y="5353284"/>
                  <a:ext cx="126803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/>
                    <a:t>(1 Core)</a:t>
                  </a:r>
                </a:p>
              </p:txBody>
            </p:sp>
            <p:sp>
              <p:nvSpPr>
                <p:cNvPr id="145" name="Equal 144">
                  <a:extLst>
                    <a:ext uri="{FF2B5EF4-FFF2-40B4-BE49-F238E27FC236}">
                      <a16:creationId xmlns:a16="http://schemas.microsoft.com/office/drawing/2014/main" id="{8714635A-E7BF-309D-0FBA-F2B2A403D721}"/>
                    </a:ext>
                  </a:extLst>
                </p:cNvPr>
                <p:cNvSpPr/>
                <p:nvPr/>
              </p:nvSpPr>
              <p:spPr>
                <a:xfrm>
                  <a:off x="8524699" y="4713204"/>
                  <a:ext cx="640080" cy="640080"/>
                </a:xfrm>
                <a:prstGeom prst="mathEqual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pic>
            <p:nvPicPr>
              <p:cNvPr id="151" name="Graphic 150" descr="Decision chart with solid fill">
                <a:extLst>
                  <a:ext uri="{FF2B5EF4-FFF2-40B4-BE49-F238E27FC236}">
                    <a16:creationId xmlns:a16="http://schemas.microsoft.com/office/drawing/2014/main" id="{03C37EE8-44D2-70F3-F5C2-4D486BA629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595653" y="4507179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C48B710A-09C1-CCB1-B2AC-546C63A1ED36}"/>
                  </a:ext>
                </a:extLst>
              </p:cNvPr>
              <p:cNvSpPr txBox="1"/>
              <p:nvPr/>
            </p:nvSpPr>
            <p:spPr>
              <a:xfrm>
                <a:off x="9193515" y="5353284"/>
                <a:ext cx="17186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(1 Process)</a:t>
                </a:r>
              </a:p>
            </p:txBody>
          </p:sp>
        </p:grpSp>
      </p:grpSp>
      <p:grpSp>
        <p:nvGrpSpPr>
          <p:cNvPr id="10" name="Group 9" descr="A diagram showing that GPUs have thousands of cores and each core handles a single calculation">
            <a:extLst>
              <a:ext uri="{FF2B5EF4-FFF2-40B4-BE49-F238E27FC236}">
                <a16:creationId xmlns:a16="http://schemas.microsoft.com/office/drawing/2014/main" id="{D71C805A-6A87-31BC-501C-E6637934040F}"/>
              </a:ext>
            </a:extLst>
          </p:cNvPr>
          <p:cNvGrpSpPr/>
          <p:nvPr/>
        </p:nvGrpSpPr>
        <p:grpSpPr>
          <a:xfrm>
            <a:off x="969517" y="530352"/>
            <a:ext cx="10402728" cy="2337973"/>
            <a:chOff x="969517" y="530352"/>
            <a:chExt cx="10402728" cy="233797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3EABC5D-04E6-1139-E900-96E2DC63F083}"/>
                </a:ext>
              </a:extLst>
            </p:cNvPr>
            <p:cNvGrpSpPr/>
            <p:nvPr/>
          </p:nvGrpSpPr>
          <p:grpSpPr>
            <a:xfrm>
              <a:off x="9034272" y="530352"/>
              <a:ext cx="2337973" cy="2337973"/>
              <a:chOff x="8382995" y="2134117"/>
              <a:chExt cx="2337973" cy="233797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B021E5D-B570-39CA-73DB-D126B3B878DE}"/>
                  </a:ext>
                </a:extLst>
              </p:cNvPr>
              <p:cNvGrpSpPr/>
              <p:nvPr/>
            </p:nvGrpSpPr>
            <p:grpSpPr>
              <a:xfrm>
                <a:off x="8382995" y="2134117"/>
                <a:ext cx="2337973" cy="2337973"/>
                <a:chOff x="1368287" y="2134117"/>
                <a:chExt cx="2337973" cy="2337973"/>
              </a:xfrm>
            </p:grpSpPr>
            <p:pic>
              <p:nvPicPr>
                <p:cNvPr id="32" name="Graphic 31" descr="Processor with solid fill">
                  <a:extLst>
                    <a:ext uri="{FF2B5EF4-FFF2-40B4-BE49-F238E27FC236}">
                      <a16:creationId xmlns:a16="http://schemas.microsoft.com/office/drawing/2014/main" id="{A46F8CC9-4E0C-67DB-83BE-04C64372C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68287" y="2134117"/>
                  <a:ext cx="2337973" cy="2337973"/>
                </a:xfrm>
                <a:prstGeom prst="rect">
                  <a:avLst/>
                </a:prstGeom>
              </p:spPr>
            </p:pic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3E66A6A-9421-0FF1-B57C-DB89F9D4EEEE}"/>
                    </a:ext>
                  </a:extLst>
                </p:cNvPr>
                <p:cNvSpPr/>
                <p:nvPr/>
              </p:nvSpPr>
              <p:spPr>
                <a:xfrm>
                  <a:off x="2518985" y="2937343"/>
                  <a:ext cx="36576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98F2EEA-5F84-0269-BDC2-8045AFF42187}"/>
                    </a:ext>
                  </a:extLst>
                </p:cNvPr>
                <p:cNvSpPr/>
                <p:nvPr/>
              </p:nvSpPr>
              <p:spPr>
                <a:xfrm rot="5400000">
                  <a:off x="2518985" y="2937343"/>
                  <a:ext cx="36576" cy="7315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C6AD3DA-E8AA-94E6-CF68-2757BB384A18}"/>
                  </a:ext>
                </a:extLst>
              </p:cNvPr>
              <p:cNvSpPr/>
              <p:nvPr/>
            </p:nvSpPr>
            <p:spPr>
              <a:xfrm rot="5400000">
                <a:off x="9533693" y="3127295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2DFF75-2031-D5B4-6079-DDA1739887C7}"/>
                  </a:ext>
                </a:extLst>
              </p:cNvPr>
              <p:cNvSpPr/>
              <p:nvPr/>
            </p:nvSpPr>
            <p:spPr>
              <a:xfrm rot="5400000">
                <a:off x="9551981" y="27849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F32CB6C-09DA-757F-836D-0675FEB6163F}"/>
                  </a:ext>
                </a:extLst>
              </p:cNvPr>
              <p:cNvSpPr/>
              <p:nvPr/>
            </p:nvSpPr>
            <p:spPr>
              <a:xfrm>
                <a:off x="9350813" y="293734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E444593-8E29-A214-26D4-4A7533D00216}"/>
                  </a:ext>
                </a:extLst>
              </p:cNvPr>
              <p:cNvSpPr/>
              <p:nvPr/>
            </p:nvSpPr>
            <p:spPr>
              <a:xfrm>
                <a:off x="9734138" y="2968873"/>
                <a:ext cx="36576" cy="7315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1A1235D-7FF1-C1AE-B0D3-1CF999A3582C}"/>
                </a:ext>
              </a:extLst>
            </p:cNvPr>
            <p:cNvSpPr txBox="1"/>
            <p:nvPr/>
          </p:nvSpPr>
          <p:spPr>
            <a:xfrm>
              <a:off x="5732208" y="1160729"/>
              <a:ext cx="325290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b="1" dirty="0"/>
                <a:t>Thousands </a:t>
              </a:r>
            </a:p>
            <a:p>
              <a:pPr algn="r"/>
              <a:r>
                <a:rPr lang="en-US" sz="3200" b="1" dirty="0"/>
                <a:t>Of Cores</a:t>
              </a:r>
            </a:p>
          </p:txBody>
        </p:sp>
        <p:sp>
          <p:nvSpPr>
            <p:cNvPr id="155" name="Right Arrow 154">
              <a:extLst>
                <a:ext uri="{FF2B5EF4-FFF2-40B4-BE49-F238E27FC236}">
                  <a16:creationId xmlns:a16="http://schemas.microsoft.com/office/drawing/2014/main" id="{75A5DF8E-4D0B-3CD9-845A-AB5ABE1B11BB}"/>
                </a:ext>
              </a:extLst>
            </p:cNvPr>
            <p:cNvSpPr/>
            <p:nvPr/>
          </p:nvSpPr>
          <p:spPr>
            <a:xfrm flipH="1">
              <a:off x="5579977" y="1457022"/>
              <a:ext cx="978408" cy="484632"/>
            </a:xfrm>
            <a:prstGeom prst="right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92EEDE6F-1BDB-88FD-8958-C2F81ECAE095}"/>
                </a:ext>
              </a:extLst>
            </p:cNvPr>
            <p:cNvSpPr/>
            <p:nvPr/>
          </p:nvSpPr>
          <p:spPr>
            <a:xfrm flipH="1">
              <a:off x="4292420" y="1400737"/>
              <a:ext cx="635619" cy="64008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96C8F95-F15D-753E-60E1-4D59609FDD0F}"/>
                </a:ext>
              </a:extLst>
            </p:cNvPr>
            <p:cNvSpPr txBox="1"/>
            <p:nvPr/>
          </p:nvSpPr>
          <p:spPr>
            <a:xfrm flipH="1">
              <a:off x="3976211" y="2040817"/>
              <a:ext cx="126803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Core)</a:t>
              </a:r>
            </a:p>
          </p:txBody>
        </p:sp>
        <p:sp>
          <p:nvSpPr>
            <p:cNvPr id="158" name="Equal 157">
              <a:extLst>
                <a:ext uri="{FF2B5EF4-FFF2-40B4-BE49-F238E27FC236}">
                  <a16:creationId xmlns:a16="http://schemas.microsoft.com/office/drawing/2014/main" id="{F48788F0-4790-4308-360C-3038731DEF20}"/>
                </a:ext>
              </a:extLst>
            </p:cNvPr>
            <p:cNvSpPr/>
            <p:nvPr/>
          </p:nvSpPr>
          <p:spPr>
            <a:xfrm flipH="1">
              <a:off x="3000402" y="1400737"/>
              <a:ext cx="640080" cy="640080"/>
            </a:xfrm>
            <a:prstGeom prst="mathEqual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160" name="Graphic 159" descr="Mathematics with solid fill">
              <a:extLst>
                <a:ext uri="{FF2B5EF4-FFF2-40B4-BE49-F238E27FC236}">
                  <a16:creationId xmlns:a16="http://schemas.microsoft.com/office/drawing/2014/main" id="{B9BD0765-8D73-325F-FC4C-540AAEABE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22982" y="1260426"/>
              <a:ext cx="914400" cy="914400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FB926292-6A16-69EF-C31C-8B0D48E8707B}"/>
                </a:ext>
              </a:extLst>
            </p:cNvPr>
            <p:cNvSpPr txBox="1"/>
            <p:nvPr/>
          </p:nvSpPr>
          <p:spPr>
            <a:xfrm>
              <a:off x="969517" y="2066094"/>
              <a:ext cx="22233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(1 Calculation)</a:t>
              </a:r>
            </a:p>
          </p:txBody>
        </p:sp>
      </p:grp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B79858D-6324-48EB-07CE-55A403F399F0}"/>
              </a:ext>
            </a:extLst>
          </p:cNvPr>
          <p:cNvSpPr txBox="1">
            <a:spLocks/>
          </p:cNvSpPr>
          <p:nvPr/>
        </p:nvSpPr>
        <p:spPr>
          <a:xfrm>
            <a:off x="8639385" y="637657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6A7983A4-F384-C340-9CB2-175593F0E4F5}" type="slidenum">
              <a:rPr lang="en-US"/>
              <a:pPr algn="l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6157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048C202-590D-284A-AD27-F85206EEF80E}">
  <we:reference id="1f4df590-35fc-4b16-a239-39709f9d8a74" version="1.0.0.1" store="EXCatalog" storeType="EXCatalog"/>
  <we:alternateReferences>
    <we:reference id="WA104381063" version="1.0.0.1" store="en-US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3ded8b1b-070d-4629-82e4-c0b019f46057}" enabled="0" method="" siteId="{3ded8b1b-070d-4629-82e4-c0b019f4605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12319</TotalTime>
  <Words>2241</Words>
  <Application>Microsoft Macintosh PowerPoint</Application>
  <PresentationFormat>Widescreen</PresentationFormat>
  <Paragraphs>417</Paragraphs>
  <Slides>42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Aptos</vt:lpstr>
      <vt:lpstr>Aptos Display</vt:lpstr>
      <vt:lpstr>Arial</vt:lpstr>
      <vt:lpstr>Arial Black</vt:lpstr>
      <vt:lpstr>Atkinson Hyperlegible</vt:lpstr>
      <vt:lpstr>Century Gothic</vt:lpstr>
      <vt:lpstr>Consolas</vt:lpstr>
      <vt:lpstr>Helvetica Neue</vt:lpstr>
      <vt:lpstr>Office Theme</vt:lpstr>
      <vt:lpstr>Research Storage Simplified</vt:lpstr>
      <vt:lpstr>View the Slides</vt:lpstr>
      <vt:lpstr>Meet the User Support Team</vt:lpstr>
      <vt:lpstr>Session Overview</vt:lpstr>
      <vt:lpstr>CPUs vs GPUs</vt:lpstr>
      <vt:lpstr>CPUs vs GPUs</vt:lpstr>
      <vt:lpstr>CPUs vs GPUs</vt:lpstr>
      <vt:lpstr>CPUs vs GPUs</vt:lpstr>
      <vt:lpstr>CPUs vs GPUs</vt:lpstr>
      <vt:lpstr>Computational Offloading</vt:lpstr>
      <vt:lpstr>Data Offloading CPU -&gt; GPU</vt:lpstr>
      <vt:lpstr>Criteria for GPU Acceleration</vt:lpstr>
      <vt:lpstr>Factors Affecting GPU Speedup</vt:lpstr>
      <vt:lpstr>Factors Affecting GPU Speedup</vt:lpstr>
      <vt:lpstr>Factors Affecting GPU Speedup</vt:lpstr>
      <vt:lpstr>Factors Affecting GPU Speedup</vt:lpstr>
      <vt:lpstr>Factors Affecting GPU Speedup</vt:lpstr>
      <vt:lpstr>Alpine GPU Partitions</vt:lpstr>
      <vt:lpstr>Exploring Alpine GPU Partitions</vt:lpstr>
      <vt:lpstr>Requesting Alpine GPUs with Slurm batch script</vt:lpstr>
      <vt:lpstr>Requesting Alpine GPUs with Slurm interactive</vt:lpstr>
      <vt:lpstr>Code Optimization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 Libraries – Drop in Replacement</vt:lpstr>
      <vt:lpstr>GPU-Enabled Frameworks (deep learning)</vt:lpstr>
      <vt:lpstr>GPU Compiler Directives</vt:lpstr>
      <vt:lpstr>GPU Compiler Directives</vt:lpstr>
      <vt:lpstr>GPU Compiler Directives</vt:lpstr>
      <vt:lpstr>GPU Compiler Directives</vt:lpstr>
      <vt:lpstr>GPU Compiler Directives</vt:lpstr>
      <vt:lpstr>GPU Languages</vt:lpstr>
      <vt:lpstr>Monitoring GPU Usage</vt:lpstr>
      <vt:lpstr>Monitoring GPU Usage on NVIDIA GPUs</vt:lpstr>
      <vt:lpstr>Troubleshooting GPU Workflows</vt:lpstr>
      <vt:lpstr>Documentation</vt:lpstr>
      <vt:lpstr>Survey and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 Reiland</dc:creator>
  <cp:lastModifiedBy>Andrew Monaghan</cp:lastModifiedBy>
  <cp:revision>17</cp:revision>
  <dcterms:created xsi:type="dcterms:W3CDTF">2025-02-04T17:50:00Z</dcterms:created>
  <dcterms:modified xsi:type="dcterms:W3CDTF">2025-10-24T18:05:49Z</dcterms:modified>
</cp:coreProperties>
</file>